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tmp" ContentType="image/p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326" r:id="rId3"/>
    <p:sldId id="327" r:id="rId4"/>
    <p:sldId id="329" r:id="rId5"/>
    <p:sldId id="331" r:id="rId6"/>
    <p:sldId id="330" r:id="rId7"/>
    <p:sldId id="332" r:id="rId8"/>
    <p:sldId id="335" r:id="rId9"/>
    <p:sldId id="333" r:id="rId10"/>
    <p:sldId id="336" r:id="rId1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E724E70B-0BEA-44CD-B129-5E71A8286D9C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804025" y="549275"/>
            <a:ext cx="2232025" cy="557688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07950" y="549275"/>
            <a:ext cx="6543675" cy="557688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Rubrik, text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7950" y="549275"/>
            <a:ext cx="8928100" cy="9350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1"/>
          </p:nvPr>
        </p:nvSpPr>
        <p:spPr>
          <a:xfrm>
            <a:off x="457200" y="1700213"/>
            <a:ext cx="4038600" cy="442595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442595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549275"/>
            <a:ext cx="89281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481013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376988"/>
            <a:ext cx="9144000" cy="481012"/>
          </a:xfrm>
          <a:prstGeom prst="rect">
            <a:avLst/>
          </a:prstGeom>
          <a:solidFill>
            <a:srgbClr val="00008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5327650" y="6553200"/>
            <a:ext cx="38163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sv-SE" sz="1400">
                <a:solidFill>
                  <a:schemeClr val="bg1"/>
                </a:solidFill>
                <a:latin typeface="Arial Narrow" pitchFamily="34" charset="0"/>
              </a:rPr>
              <a:t>Fredrik Hedenus</a:t>
            </a:r>
          </a:p>
        </p:txBody>
      </p:sp>
      <p:pic>
        <p:nvPicPr>
          <p:cNvPr id="1035" name="Picture 11"/>
          <p:cNvPicPr>
            <a:picLocks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288" y="42863"/>
            <a:ext cx="164147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interthurCondensed" pitchFamily="2" charset="0"/>
        </a:defRPr>
      </a:lvl9pPr>
    </p:titleStyle>
    <p:bodyStyle>
      <a:lvl1pPr marL="179388" indent="-179388" algn="l" rtl="0" fontAlgn="base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179388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896938" indent="-179388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255713" indent="-179388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612900" indent="-1778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070100" indent="-1778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527300" indent="-1778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2984500" indent="-1778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441700" indent="-1778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m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196975"/>
            <a:ext cx="7772400" cy="3095625"/>
          </a:xfrm>
        </p:spPr>
        <p:txBody>
          <a:bodyPr/>
          <a:lstStyle/>
          <a:p>
            <a:pPr>
              <a:spcAft>
                <a:spcPct val="70000"/>
              </a:spcAft>
            </a:pPr>
            <a:r>
              <a:rPr lang="sv-SE" dirty="0"/>
              <a:t>Att som forskare kommunicera genom media - vad, hur och varför?</a:t>
            </a:r>
            <a:endParaRPr lang="en-US" sz="1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4149725"/>
            <a:ext cx="6400800" cy="1752600"/>
          </a:xfrm>
        </p:spPr>
        <p:txBody>
          <a:bodyPr/>
          <a:lstStyle/>
          <a:p>
            <a:r>
              <a:rPr lang="en-US" sz="3600" dirty="0"/>
              <a:t>Fredrik </a:t>
            </a:r>
            <a:r>
              <a:rPr lang="en-US" sz="3600" dirty="0" err="1" smtClean="0"/>
              <a:t>Hedenus</a:t>
            </a:r>
            <a:r>
              <a:rPr lang="en-US" sz="3600" dirty="0" smtClean="0"/>
              <a:t>, PhD</a:t>
            </a:r>
            <a:endParaRPr lang="en-US" sz="4800" dirty="0"/>
          </a:p>
          <a:p>
            <a:r>
              <a:rPr lang="en-US" dirty="0" err="1"/>
              <a:t>Fysisk</a:t>
            </a:r>
            <a:r>
              <a:rPr lang="en-US" dirty="0"/>
              <a:t> </a:t>
            </a:r>
            <a:r>
              <a:rPr lang="en-US" dirty="0" err="1"/>
              <a:t>resursteori</a:t>
            </a:r>
            <a:r>
              <a:rPr lang="en-US" dirty="0"/>
              <a:t>, Chalmers</a:t>
            </a:r>
          </a:p>
          <a:p>
            <a:r>
              <a:rPr lang="en-US" sz="2800" dirty="0"/>
              <a:t>hedenus@chalmers.se</a:t>
            </a:r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1331913" y="1557338"/>
            <a:ext cx="6408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Varför?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Forskare följer också medier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Göra skillnad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Ingår i uppgiften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Genererar nya möten och idéer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Bygger din profil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6766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Vad?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4259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Idéer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Kunskap i fältet som är relevanta för bredare grupper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Resultat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Nyhet i vetenskap inte samma som nyhet i </a:t>
            </a:r>
            <a:r>
              <a:rPr lang="sv-SE" dirty="0" smtClean="0"/>
              <a:t>media</a:t>
            </a:r>
            <a:endParaRPr lang="sv-S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Olika medier har olika kompetens och intresse att kommunicera djup i forskningen</a:t>
            </a:r>
          </a:p>
        </p:txBody>
      </p:sp>
    </p:spTree>
    <p:extLst>
      <p:ext uri="{BB962C8B-B14F-4D97-AF65-F5344CB8AC3E}">
        <p14:creationId xmlns:p14="http://schemas.microsoft.com/office/powerpoint/2010/main" val="122716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First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60" y="1484784"/>
            <a:ext cx="7867650" cy="4425950"/>
          </a:xfrm>
        </p:spPr>
      </p:pic>
    </p:spTree>
    <p:extLst>
      <p:ext uri="{BB962C8B-B14F-4D97-AF65-F5344CB8AC3E}">
        <p14:creationId xmlns:p14="http://schemas.microsoft.com/office/powerpoint/2010/main" val="355612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7641732" cy="4425950"/>
          </a:xfrm>
        </p:spPr>
      </p:pic>
    </p:spTree>
    <p:extLst>
      <p:ext uri="{BB962C8B-B14F-4D97-AF65-F5344CB8AC3E}">
        <p14:creationId xmlns:p14="http://schemas.microsoft.com/office/powerpoint/2010/main" val="1632928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second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8175" y="1700213"/>
            <a:ext cx="7867650" cy="4425950"/>
          </a:xfrm>
        </p:spPr>
      </p:pic>
    </p:spTree>
    <p:extLst>
      <p:ext uri="{BB962C8B-B14F-4D97-AF65-F5344CB8AC3E}">
        <p14:creationId xmlns:p14="http://schemas.microsoft.com/office/powerpoint/2010/main" val="202712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Och när det går fel</a:t>
            </a:r>
            <a:endParaRPr lang="sv-SE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7987088" cy="3562242"/>
          </a:xfrm>
        </p:spPr>
      </p:pic>
      <p:sp>
        <p:nvSpPr>
          <p:cNvPr id="9" name="TextBox 8"/>
          <p:cNvSpPr txBox="1"/>
          <p:nvPr/>
        </p:nvSpPr>
        <p:spPr>
          <a:xfrm>
            <a:off x="251520" y="522920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+mj-lt"/>
              </a:rPr>
              <a:t>All </a:t>
            </a:r>
            <a:r>
              <a:rPr lang="sv-SE" sz="3200" dirty="0" err="1" smtClean="0">
                <a:latin typeface="+mj-lt"/>
              </a:rPr>
              <a:t>those</a:t>
            </a:r>
            <a:r>
              <a:rPr lang="sv-SE" sz="3200" dirty="0" smtClean="0">
                <a:latin typeface="+mj-lt"/>
              </a:rPr>
              <a:t> moments </a:t>
            </a:r>
            <a:r>
              <a:rPr lang="sv-SE" sz="3200" dirty="0" err="1" smtClean="0">
                <a:latin typeface="+mj-lt"/>
              </a:rPr>
              <a:t>will</a:t>
            </a:r>
            <a:r>
              <a:rPr lang="sv-SE" sz="3200" dirty="0" smtClean="0">
                <a:latin typeface="+mj-lt"/>
              </a:rPr>
              <a:t> be </a:t>
            </a:r>
            <a:r>
              <a:rPr lang="sv-SE" sz="3200" dirty="0" err="1" smtClean="0">
                <a:latin typeface="+mj-lt"/>
              </a:rPr>
              <a:t>lost</a:t>
            </a:r>
            <a:r>
              <a:rPr lang="sv-SE" sz="3200" dirty="0" smtClean="0">
                <a:latin typeface="+mj-lt"/>
              </a:rPr>
              <a:t> in </a:t>
            </a:r>
            <a:r>
              <a:rPr lang="sv-SE" sz="3200" dirty="0" err="1" smtClean="0">
                <a:latin typeface="+mj-lt"/>
              </a:rPr>
              <a:t>time</a:t>
            </a:r>
            <a:r>
              <a:rPr lang="sv-SE" sz="3200" dirty="0" smtClean="0">
                <a:latin typeface="+mj-lt"/>
              </a:rPr>
              <a:t> like </a:t>
            </a:r>
            <a:r>
              <a:rPr lang="sv-SE" sz="3200" dirty="0" err="1" smtClean="0">
                <a:latin typeface="+mj-lt"/>
              </a:rPr>
              <a:t>tears</a:t>
            </a:r>
            <a:r>
              <a:rPr lang="sv-SE" sz="3200" dirty="0" smtClean="0">
                <a:latin typeface="+mj-lt"/>
              </a:rPr>
              <a:t> in the </a:t>
            </a:r>
            <a:r>
              <a:rPr lang="sv-SE" sz="3200" dirty="0" err="1" smtClean="0">
                <a:latin typeface="+mj-lt"/>
              </a:rPr>
              <a:t>rain</a:t>
            </a:r>
            <a:endParaRPr lang="sv-SE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6989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/>
              <a:t>Ibland </a:t>
            </a:r>
            <a:r>
              <a:rPr lang="sv-SE" sz="3600" dirty="0" smtClean="0"/>
              <a:t>blir det bättre än man tänkt sig</a:t>
            </a:r>
            <a:endParaRPr lang="sv-SE" sz="3600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50940"/>
            <a:ext cx="5368009" cy="4775223"/>
          </a:xfrm>
        </p:spPr>
      </p:pic>
    </p:spTree>
    <p:extLst>
      <p:ext uri="{BB962C8B-B14F-4D97-AF65-F5344CB8AC3E}">
        <p14:creationId xmlns:p14="http://schemas.microsoft.com/office/powerpoint/2010/main" val="116921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Hur?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Populärvetenskapliga texter</a:t>
            </a:r>
            <a:endParaRPr lang="sv-S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Debattartiklar</a:t>
            </a:r>
            <a:endParaRPr lang="sv-S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Pressmeddelanden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 smtClean="0"/>
              <a:t>Journalister som hör av sig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6694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Att tänka på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- Var </a:t>
            </a:r>
            <a:r>
              <a:rPr lang="sv-SE" dirty="0" smtClean="0"/>
              <a:t>kortfattad, rak och tydlig</a:t>
            </a:r>
          </a:p>
          <a:p>
            <a:r>
              <a:rPr lang="sv-SE" dirty="0" smtClean="0"/>
              <a:t>- Visa </a:t>
            </a:r>
            <a:r>
              <a:rPr lang="sv-SE" dirty="0" smtClean="0"/>
              <a:t>på komplexitet, reducera komplexitet</a:t>
            </a:r>
          </a:p>
          <a:p>
            <a:r>
              <a:rPr lang="sv-SE" dirty="0" smtClean="0"/>
              <a:t>- Undvik </a:t>
            </a:r>
            <a:r>
              <a:rPr lang="sv-SE" dirty="0" smtClean="0"/>
              <a:t>fackbegrepp</a:t>
            </a:r>
          </a:p>
          <a:p>
            <a:r>
              <a:rPr lang="sv-SE" dirty="0" smtClean="0"/>
              <a:t>- Be </a:t>
            </a:r>
            <a:r>
              <a:rPr lang="sv-SE" dirty="0" smtClean="0"/>
              <a:t>om att läsa texter innan de publiceras</a:t>
            </a:r>
          </a:p>
          <a:p>
            <a:r>
              <a:rPr lang="sv-SE" dirty="0" smtClean="0"/>
              <a:t>- Hjälp </a:t>
            </a:r>
            <a:r>
              <a:rPr lang="sv-SE" dirty="0" smtClean="0"/>
              <a:t>journalisterna att förstå</a:t>
            </a:r>
          </a:p>
          <a:p>
            <a:r>
              <a:rPr lang="sv-SE" dirty="0" smtClean="0"/>
              <a:t>- Har </a:t>
            </a:r>
            <a:r>
              <a:rPr lang="sv-SE" dirty="0" smtClean="0"/>
              <a:t>man aldrig misslyckats har man aldrig försökt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839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WinterthurCondensed"/>
        <a:ea typeface=""/>
        <a:cs typeface=""/>
      </a:majorFont>
      <a:minorFont>
        <a:latin typeface="Winterthur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7179</TotalTime>
  <Words>157</Words>
  <Application>Microsoft Macintosh PowerPoint</Application>
  <PresentationFormat>Bildspel på skärmen (4:3)</PresentationFormat>
  <Paragraphs>32</Paragraphs>
  <Slides>10</Slides>
  <Notes>0</Notes>
  <HiddenSlides>0</HiddenSlides>
  <MMClips>2</MMClips>
  <ScaleCrop>false</ScaleCrop>
  <HeadingPairs>
    <vt:vector size="6" baseType="variant">
      <vt:variant>
        <vt:lpstr>Använt typsnitt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WinterthurCondensed</vt:lpstr>
      <vt:lpstr>Arial Narrow</vt:lpstr>
      <vt:lpstr>Default Design</vt:lpstr>
      <vt:lpstr>Att som forskare kommunicera genom media - vad, hur och varför?</vt:lpstr>
      <vt:lpstr>Varför?</vt:lpstr>
      <vt:lpstr>Vad?</vt:lpstr>
      <vt:lpstr>PowerPoint-presentation</vt:lpstr>
      <vt:lpstr>PowerPoint-presentation</vt:lpstr>
      <vt:lpstr>PowerPoint-presentation</vt:lpstr>
      <vt:lpstr>Och när det går fel</vt:lpstr>
      <vt:lpstr>Ibland blir det bättre än man tänkt sig</vt:lpstr>
      <vt:lpstr>Hur?</vt:lpstr>
      <vt:lpstr>Att tänka på</vt:lpstr>
    </vt:vector>
  </TitlesOfParts>
  <Company>Fysisk resursteori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Persson</dc:creator>
  <cp:lastModifiedBy>Cissi Askwall</cp:lastModifiedBy>
  <cp:revision>160</cp:revision>
  <dcterms:created xsi:type="dcterms:W3CDTF">2008-06-13T06:33:04Z</dcterms:created>
  <dcterms:modified xsi:type="dcterms:W3CDTF">2014-11-06T06:17:45Z</dcterms:modified>
</cp:coreProperties>
</file>