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671" r:id="rId3"/>
    <p:sldId id="692" r:id="rId4"/>
    <p:sldId id="696" r:id="rId5"/>
    <p:sldId id="686" r:id="rId6"/>
    <p:sldId id="674" r:id="rId7"/>
    <p:sldId id="694" r:id="rId8"/>
  </p:sldIdLst>
  <p:sldSz cx="9144000" cy="6858000" type="screen4x3"/>
  <p:notesSz cx="6797675" cy="9928225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ssi Billgren Askwal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  <a:srgbClr val="FFE600"/>
    <a:srgbClr val="FFFF66"/>
    <a:srgbClr val="F26522"/>
    <a:srgbClr val="F2952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Mörkt format 2 - Dekorfärg 5/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llanmörkt format 4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1202" autoAdjust="0"/>
  </p:normalViewPr>
  <p:slideViewPr>
    <p:cSldViewPr snapToObjects="1">
      <p:cViewPr>
        <p:scale>
          <a:sx n="100" d="100"/>
          <a:sy n="100" d="100"/>
        </p:scale>
        <p:origin x="-1860" y="-150"/>
      </p:cViewPr>
      <p:guideLst>
        <p:guide orient="horz" pos="4117"/>
        <p:guide pos="576"/>
      </p:guideLst>
    </p:cSldViewPr>
  </p:slideViewPr>
  <p:outlineViewPr>
    <p:cViewPr>
      <p:scale>
        <a:sx n="100" d="100"/>
        <a:sy n="100" d="100"/>
      </p:scale>
      <p:origin x="0" y="53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282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34A7CC-E39E-48C4-AFF8-305C2FAD443C}" type="datetimeFigureOut">
              <a:rPr lang="sv-SE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B02BBE-C6CD-44E5-B1AF-8F877096993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147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BBB9FC-BB37-4311-91F4-A3C0796323A8}" type="datetimeFigureOut">
              <a:rPr lang="sv-SE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v-S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BFBD7E-1B68-4B23-B433-1BB07ADECD5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720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C2A31-E065-43A6-9DD7-D48C452D5B15}" type="datetime1">
              <a:rPr lang="sv-SE" smtClean="0"/>
              <a:pPr>
                <a:defRPr/>
              </a:pPr>
              <a:t>2014-03-04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52CA-1669-4D87-945A-D870531914E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62851-97EB-4EB6-941E-798F058E1033}" type="datetime1">
              <a:rPr lang="sv-SE" smtClean="0"/>
              <a:pPr>
                <a:defRPr/>
              </a:pPr>
              <a:t>2014-03-04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826672" y="648454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98FE6-6919-4794-BB64-3C280D9F996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F2A7-2683-4796-9FCF-84F178E73228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83DE-0B1E-4B2F-96D3-F76E34D4992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9CCEE-9BCC-499A-BEE1-DE9BC870D8D5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40003-78BF-42B0-AB81-5D891C8DE7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datum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Garamond"/>
                <a:cs typeface="Garamond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Garamond"/>
                <a:ea typeface="+mn-ea"/>
                <a:cs typeface="Garamond"/>
              </a:rPr>
              <a:t>VA-rapport 2010:1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Garamond"/>
              <a:ea typeface="+mn-ea"/>
              <a:cs typeface="Garamond"/>
            </a:endParaRPr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E1EF-AC94-40B1-9B7A-FEBCD34BA32B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EC784-157C-4B38-A322-308370F8D9F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" name="Bildobjekt 9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95EE-E97D-4871-A61F-C21A9CEA65AF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8CC92-865C-4A8D-8416-6090860D47D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3852F-ECF6-413B-A637-5F088B0EF609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1E1BD-E322-4A62-80CE-A2A078C6E8F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0EBD-D3DF-4C0D-AB9E-371C73ED7E5F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FF76-783F-4E19-85D0-D82C9DAA162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A73FF-623E-477B-93DC-5093C1DA761A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F41FA-BB39-4C2B-9E24-9328205CEDF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0BC1F-89FE-453C-A8F2-44BA470C5CEA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7BDB3-F442-49AD-A64F-AA9DA34FF23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C1AE-2FBD-48C3-9D74-056D07131CEE}" type="datetime1">
              <a:rPr lang="sv-SE" smtClean="0"/>
              <a:pPr>
                <a:defRPr/>
              </a:pPr>
              <a:t>2014-03-04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1748F-2296-4F60-B8C9-862A418D5A9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47147E-76D0-4536-9645-E5D3DC5174C8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0" y="4005064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Samverkan – en bred sak!</a:t>
            </a:r>
            <a:endParaRPr lang="sv-SE" sz="24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sv-SE" sz="2400" b="1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sv-SE" sz="2400" b="1" i="1" dirty="0" smtClean="0">
                <a:solidFill>
                  <a:schemeClr val="bg1"/>
                </a:solidFill>
                <a:latin typeface="Arial"/>
                <a:cs typeface="Arial"/>
              </a:rPr>
              <a:t>5 mars 2014</a:t>
            </a:r>
          </a:p>
          <a:p>
            <a:pPr algn="ctr"/>
            <a:endParaRPr lang="sv-SE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sv-SE" sz="2400" b="1" dirty="0" smtClean="0">
                <a:solidFill>
                  <a:schemeClr val="bg1"/>
                </a:solidFill>
                <a:latin typeface="Arial"/>
                <a:cs typeface="Arial"/>
              </a:rPr>
              <a:t>Maria Lindholm</a:t>
            </a:r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628800"/>
            <a:ext cx="2279350" cy="196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Bakgrund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37789"/>
          </a:xfrm>
        </p:spPr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Vikten av att samverkan synliggörs och premieras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Högt på dagordningen: regeringsuppdragen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Flera andra uppdrag 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och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initiativ</a:t>
            </a:r>
          </a:p>
          <a:p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Underlag till Flodströms utredning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Dialogseminarium i Almedalen</a:t>
            </a:r>
          </a:p>
          <a:p>
            <a:pPr marL="0" indent="0">
              <a:buNone/>
            </a:pP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555728"/>
            <a:ext cx="2114998" cy="299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Utmaningar med samverkansindikatorer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7859216" cy="4824536"/>
          </a:xfrm>
        </p:spPr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Fokus på kvantitet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Indikatorer mäter endast det som frågas efter och det som är mätbart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Uppgifter inte tillgängliga eller svåra att ta fram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Fördel för vissa lärosäten vars verksamhet har en mer naturlig koppling till avnämare?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Mäter inte effekterna av samverkan eller processer/stödstrukturer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Viktningsproblem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Mäter kunskapsflödet </a:t>
            </a:r>
            <a:r>
              <a:rPr lang="sv-SE" sz="2800" i="1" dirty="0" smtClean="0">
                <a:solidFill>
                  <a:srgbClr val="FFFFFF"/>
                </a:solidFill>
                <a:latin typeface="Arial"/>
                <a:cs typeface="Arial"/>
              </a:rPr>
              <a:t>från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forskningen</a:t>
            </a: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Indikatorer – trots allt? 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25477"/>
            <a:ext cx="7499175" cy="4525963"/>
          </a:xfrm>
        </p:spPr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Det som inte mäts syns inte</a:t>
            </a:r>
          </a:p>
          <a:p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en …</a:t>
            </a:r>
            <a:b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– som underlag till bedömarpanel</a:t>
            </a:r>
            <a:b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viktning och profilering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– måste 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testas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Bruttolista – i VA:s underlag till seminariet</a:t>
            </a: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Samverkan – en bred sak!</a:t>
            </a:r>
          </a:p>
          <a:p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Fånga ömsesidigheten i samverkan</a:t>
            </a:r>
          </a:p>
          <a:p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7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VA:s fortsatta arbete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003231" cy="4680520"/>
          </a:xfrm>
        </p:spPr>
        <p:txBody>
          <a:bodyPr/>
          <a:lstStyle/>
          <a:p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Fortsatt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omvärldsanalys</a:t>
            </a:r>
          </a:p>
          <a:p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Följa utvecklingen och delta i arbetet med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regeringsuppdragen – kan 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medverka i framtagandet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av indikatorer</a:t>
            </a:r>
            <a:endParaRPr lang="sv-SE" sz="280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Konkretisera bruttolistan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– test i samarbete med något lärosäte?</a:t>
            </a: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5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0" y="358140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sv-SE" sz="3200" b="1" dirty="0" smtClean="0">
              <a:solidFill>
                <a:srgbClr val="FFE600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maria@v-a.se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www.v-a.se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twitter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/FB/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Instagram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vetenskapoallm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sv-SE" sz="2400" i="1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C52CA-1669-4D87-945A-D870531914EF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628800"/>
            <a:ext cx="2279350" cy="19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6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19997</TotalTime>
  <Words>144</Words>
  <Application>Microsoft Office PowerPoint</Application>
  <PresentationFormat>Bildspel på skärmen (4:3)</PresentationFormat>
  <Paragraphs>41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Office-tema</vt:lpstr>
      <vt:lpstr>PowerPoint-presentation</vt:lpstr>
      <vt:lpstr>Bakgrund</vt:lpstr>
      <vt:lpstr>Utmaningar med samverkansindikatorer</vt:lpstr>
      <vt:lpstr>Indikatorer – trots allt? </vt:lpstr>
      <vt:lpstr>VA:s fortsatta arbete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Pelle Isaksson</dc:creator>
  <cp:lastModifiedBy>Laila Abdallah (Sveriges Ingenjörer)</cp:lastModifiedBy>
  <cp:revision>569</cp:revision>
  <cp:lastPrinted>2013-03-11T12:48:53Z</cp:lastPrinted>
  <dcterms:created xsi:type="dcterms:W3CDTF">2012-07-14T09:59:50Z</dcterms:created>
  <dcterms:modified xsi:type="dcterms:W3CDTF">2014-03-04T14:54:18Z</dcterms:modified>
</cp:coreProperties>
</file>