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charts/chart1.xml" ContentType="application/vnd.openxmlformats-officedocument.drawingml.char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ppt/charts/chart2.xml" ContentType="application/vnd.openxmlformats-officedocument.drawingml.char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3.xml" ContentType="application/vnd.openxmlformats-officedocument.theme+xml"/>
  <Override PartName="/ppt/charts/chart3.xml" ContentType="application/vnd.openxmlformats-officedocument.drawingml.char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4.xml" ContentType="application/vnd.openxmlformats-officedocument.theme+xml"/>
  <Override PartName="/ppt/charts/chart4.xml" ContentType="application/vnd.openxmlformats-officedocument.drawingml.char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6" r:id="rId2"/>
    <p:sldMasterId id="2147483723" r:id="rId3"/>
    <p:sldMasterId id="2147483847" r:id="rId4"/>
  </p:sldMasterIdLst>
  <p:notesMasterIdLst>
    <p:notesMasterId r:id="rId20"/>
  </p:notesMasterIdLst>
  <p:handoutMasterIdLst>
    <p:handoutMasterId r:id="rId21"/>
  </p:handoutMasterIdLst>
  <p:sldIdLst>
    <p:sldId id="406" r:id="rId5"/>
    <p:sldId id="408" r:id="rId6"/>
    <p:sldId id="412" r:id="rId7"/>
    <p:sldId id="381" r:id="rId8"/>
    <p:sldId id="403" r:id="rId9"/>
    <p:sldId id="411" r:id="rId10"/>
    <p:sldId id="410" r:id="rId11"/>
    <p:sldId id="399" r:id="rId12"/>
    <p:sldId id="374" r:id="rId13"/>
    <p:sldId id="414" r:id="rId14"/>
    <p:sldId id="392" r:id="rId15"/>
    <p:sldId id="400" r:id="rId16"/>
    <p:sldId id="415" r:id="rId17"/>
    <p:sldId id="371" r:id="rId18"/>
    <p:sldId id="401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86" autoAdjust="0"/>
    <p:restoredTop sz="69017" autoAdjust="0"/>
  </p:normalViewPr>
  <p:slideViewPr>
    <p:cSldViewPr showGuides="1">
      <p:cViewPr>
        <p:scale>
          <a:sx n="75" d="100"/>
          <a:sy n="75" d="100"/>
        </p:scale>
        <p:origin x="-2580" y="-918"/>
      </p:cViewPr>
      <p:guideLst>
        <p:guide orient="horz" pos="3984"/>
        <p:guide orient="horz" pos="2865"/>
        <p:guide orient="horz" pos="4319"/>
        <p:guide orient="horz" pos="720"/>
        <p:guide orient="horz" pos="305"/>
        <p:guide pos="2880"/>
        <p:guide pos="5472"/>
        <p:guide pos="28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2" d="100"/>
        <a:sy n="62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15"/>
    </mc:Choice>
    <mc:Fallback>
      <c:style val="15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Blad1!$B$1</c:f>
              <c:strCache>
                <c:ptCount val="1"/>
                <c:pt idx="0">
                  <c:v>Storlek</c:v>
                </c:pt>
              </c:strCache>
            </c:strRef>
          </c:tx>
          <c:spPr>
            <a:effectLst/>
          </c:spPr>
          <c:dPt>
            <c:idx val="0"/>
            <c:bubble3D val="0"/>
            <c:spPr>
              <a:solidFill>
                <a:srgbClr val="404040"/>
              </a:solidFill>
              <a:effectLst/>
            </c:spPr>
          </c:dPt>
          <c:dPt>
            <c:idx val="1"/>
            <c:bubble3D val="0"/>
            <c:spPr>
              <a:solidFill>
                <a:srgbClr val="404040"/>
              </a:solidFill>
              <a:ln>
                <a:solidFill>
                  <a:srgbClr val="F6F4E8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>
                  <a:lumMod val="50000"/>
                </a:schemeClr>
              </a:solidFill>
              <a:effectLst/>
            </c:spPr>
          </c:dPt>
          <c:dPt>
            <c:idx val="3"/>
            <c:bubble3D val="0"/>
            <c:spPr>
              <a:solidFill>
                <a:srgbClr val="E89C74"/>
              </a:solidFill>
              <a:effectLst/>
            </c:spPr>
          </c:dPt>
          <c:dPt>
            <c:idx val="4"/>
            <c:bubble3D val="0"/>
            <c:spPr>
              <a:solidFill>
                <a:srgbClr val="E89C74"/>
              </a:solidFill>
              <a:effectLst/>
            </c:spPr>
          </c:dPt>
          <c:dPt>
            <c:idx val="5"/>
            <c:bubble3D val="0"/>
            <c:spPr>
              <a:solidFill>
                <a:srgbClr val="E89C74"/>
              </a:solidFill>
              <a:effectLst/>
            </c:spPr>
          </c:dPt>
          <c:dPt>
            <c:idx val="6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effectLst/>
            </c:spPr>
          </c:dPt>
          <c:dPt>
            <c:idx val="7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effectLst/>
            </c:spPr>
          </c:dPt>
          <c:dPt>
            <c:idx val="8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effectLst/>
            </c:spPr>
          </c:dPt>
          <c:dPt>
            <c:idx val="9"/>
            <c:bubble3D val="0"/>
            <c:spPr>
              <a:solidFill>
                <a:srgbClr val="D65229"/>
              </a:solidFill>
              <a:effectLst/>
            </c:spPr>
          </c:dPt>
          <c:dPt>
            <c:idx val="10"/>
            <c:bubble3D val="0"/>
            <c:spPr>
              <a:solidFill>
                <a:srgbClr val="D65229"/>
              </a:solidFill>
              <a:effectLst/>
            </c:spPr>
          </c:dPt>
          <c:dPt>
            <c:idx val="11"/>
            <c:bubble3D val="0"/>
            <c:spPr>
              <a:solidFill>
                <a:srgbClr val="D65229"/>
              </a:solidFill>
              <a:effectLst/>
            </c:spPr>
          </c:dPt>
          <c:cat>
            <c:strRef>
              <c:f>Blad1!$A$2:$A$13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Maj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Okt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Blad1!$B$2:$B$13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</c:plotArea>
    <c:plotVisOnly val="1"/>
    <c:dispBlanksAs val="gap"/>
    <c:showDLblsOverMax val="0"/>
  </c:chart>
  <c:spPr>
    <a:effectLst/>
  </c:spPr>
  <c:txPr>
    <a:bodyPr/>
    <a:lstStyle/>
    <a:p>
      <a:pPr>
        <a:defRPr sz="1800"/>
      </a:pPr>
      <a:endParaRPr lang="sv-SE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15"/>
    </mc:Choice>
    <mc:Fallback>
      <c:style val="15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Blad1!$B$1</c:f>
              <c:strCache>
                <c:ptCount val="1"/>
                <c:pt idx="0">
                  <c:v>Storlek</c:v>
                </c:pt>
              </c:strCache>
            </c:strRef>
          </c:tx>
          <c:spPr>
            <a:effectLst/>
          </c:spPr>
          <c:dPt>
            <c:idx val="0"/>
            <c:bubble3D val="0"/>
            <c:spPr>
              <a:solidFill>
                <a:schemeClr val="accent3">
                  <a:lumMod val="75000"/>
                </a:schemeClr>
              </a:solidFill>
              <a:effectLst/>
            </c:spPr>
          </c:dPt>
          <c:dPt>
            <c:idx val="1"/>
            <c:bubble3D val="0"/>
            <c:spPr>
              <a:solidFill>
                <a:schemeClr val="accent3">
                  <a:lumMod val="75000"/>
                </a:schemeClr>
              </a:solidFill>
              <a:ln>
                <a:solidFill>
                  <a:srgbClr val="F6F4E8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>
                  <a:lumMod val="75000"/>
                </a:schemeClr>
              </a:solidFill>
              <a:effectLst/>
            </c:spPr>
          </c:dPt>
          <c:dPt>
            <c:idx val="3"/>
            <c:bubble3D val="0"/>
            <c:spPr>
              <a:solidFill>
                <a:srgbClr val="E89C74"/>
              </a:solidFill>
              <a:effectLst/>
            </c:spPr>
          </c:dPt>
          <c:dPt>
            <c:idx val="4"/>
            <c:bubble3D val="0"/>
            <c:spPr>
              <a:solidFill>
                <a:srgbClr val="E89C74"/>
              </a:solidFill>
              <a:effectLst/>
            </c:spPr>
          </c:dPt>
          <c:dPt>
            <c:idx val="5"/>
            <c:bubble3D val="0"/>
            <c:spPr>
              <a:solidFill>
                <a:srgbClr val="E89C74"/>
              </a:solidFill>
              <a:effectLst/>
            </c:spPr>
          </c:dPt>
          <c:dPt>
            <c:idx val="6"/>
            <c:bubble3D val="0"/>
            <c:spPr>
              <a:solidFill>
                <a:schemeClr val="bg2">
                  <a:lumMod val="60000"/>
                  <a:lumOff val="40000"/>
                </a:schemeClr>
              </a:solidFill>
              <a:effectLst/>
            </c:spPr>
          </c:dPt>
          <c:dPt>
            <c:idx val="7"/>
            <c:bubble3D val="0"/>
            <c:spPr>
              <a:solidFill>
                <a:schemeClr val="bg2">
                  <a:lumMod val="60000"/>
                  <a:lumOff val="40000"/>
                </a:schemeClr>
              </a:solidFill>
              <a:effectLst/>
            </c:spPr>
          </c:dPt>
          <c:dPt>
            <c:idx val="8"/>
            <c:bubble3D val="0"/>
            <c:spPr>
              <a:solidFill>
                <a:schemeClr val="bg2">
                  <a:lumMod val="60000"/>
                  <a:lumOff val="40000"/>
                </a:schemeClr>
              </a:solidFill>
              <a:effectLst/>
            </c:spPr>
          </c:dPt>
          <c:dPt>
            <c:idx val="9"/>
            <c:bubble3D val="0"/>
            <c:spPr>
              <a:solidFill>
                <a:srgbClr val="D65229"/>
              </a:solidFill>
              <a:effectLst/>
            </c:spPr>
          </c:dPt>
          <c:dPt>
            <c:idx val="10"/>
            <c:bubble3D val="0"/>
            <c:spPr>
              <a:solidFill>
                <a:srgbClr val="D65229"/>
              </a:solidFill>
              <a:effectLst/>
            </c:spPr>
          </c:dPt>
          <c:dPt>
            <c:idx val="11"/>
            <c:bubble3D val="0"/>
            <c:spPr>
              <a:solidFill>
                <a:srgbClr val="D65229"/>
              </a:solidFill>
              <a:effectLst/>
            </c:spPr>
          </c:dPt>
          <c:cat>
            <c:strRef>
              <c:f>Blad1!$A$2:$A$13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Maj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Okt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Blad1!$B$2:$B$13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</c:plotArea>
    <c:plotVisOnly val="1"/>
    <c:dispBlanksAs val="gap"/>
    <c:showDLblsOverMax val="0"/>
  </c:chart>
  <c:spPr>
    <a:effectLst/>
  </c:spPr>
  <c:txPr>
    <a:bodyPr/>
    <a:lstStyle/>
    <a:p>
      <a:pPr>
        <a:defRPr sz="1800"/>
      </a:pPr>
      <a:endParaRPr lang="sv-SE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15"/>
    </mc:Choice>
    <mc:Fallback>
      <c:style val="15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Blad1!$B$1</c:f>
              <c:strCache>
                <c:ptCount val="1"/>
                <c:pt idx="0">
                  <c:v>Storlek</c:v>
                </c:pt>
              </c:strCache>
            </c:strRef>
          </c:tx>
          <c:spPr>
            <a:effectLst/>
          </c:spPr>
          <c:dPt>
            <c:idx val="0"/>
            <c:bubble3D val="0"/>
            <c:spPr>
              <a:solidFill>
                <a:schemeClr val="tx2">
                  <a:lumMod val="75000"/>
                </a:schemeClr>
              </a:solidFill>
              <a:effectLst/>
            </c:spPr>
          </c:dPt>
          <c:dPt>
            <c:idx val="1"/>
            <c:bubble3D val="0"/>
            <c:spPr>
              <a:solidFill>
                <a:schemeClr val="tx2">
                  <a:lumMod val="75000"/>
                </a:schemeClr>
              </a:solidFill>
              <a:ln>
                <a:solidFill>
                  <a:srgbClr val="F6F4E8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tx2">
                  <a:lumMod val="75000"/>
                </a:schemeClr>
              </a:solidFill>
              <a:effectLst/>
            </c:spPr>
          </c:dPt>
          <c:dPt>
            <c:idx val="3"/>
            <c:bubble3D val="0"/>
            <c:spPr>
              <a:solidFill>
                <a:srgbClr val="E89C74"/>
              </a:solidFill>
              <a:effectLst/>
            </c:spPr>
          </c:dPt>
          <c:dPt>
            <c:idx val="4"/>
            <c:bubble3D val="0"/>
            <c:spPr>
              <a:solidFill>
                <a:srgbClr val="E89C74"/>
              </a:solidFill>
              <a:effectLst/>
            </c:spPr>
          </c:dPt>
          <c:dPt>
            <c:idx val="5"/>
            <c:bubble3D val="0"/>
            <c:spPr>
              <a:solidFill>
                <a:srgbClr val="E89C74"/>
              </a:solidFill>
              <a:effectLst/>
            </c:spPr>
          </c:dPt>
          <c:dPt>
            <c:idx val="6"/>
            <c:bubble3D val="0"/>
            <c:spPr>
              <a:solidFill>
                <a:schemeClr val="bg2">
                  <a:lumMod val="60000"/>
                  <a:lumOff val="40000"/>
                </a:schemeClr>
              </a:solidFill>
              <a:effectLst/>
            </c:spPr>
          </c:dPt>
          <c:dPt>
            <c:idx val="7"/>
            <c:bubble3D val="0"/>
            <c:spPr>
              <a:solidFill>
                <a:schemeClr val="bg2">
                  <a:lumMod val="60000"/>
                  <a:lumOff val="40000"/>
                </a:schemeClr>
              </a:solidFill>
              <a:effectLst/>
            </c:spPr>
          </c:dPt>
          <c:dPt>
            <c:idx val="8"/>
            <c:bubble3D val="0"/>
            <c:spPr>
              <a:solidFill>
                <a:schemeClr val="bg2">
                  <a:lumMod val="60000"/>
                  <a:lumOff val="40000"/>
                </a:schemeClr>
              </a:solidFill>
              <a:effectLst/>
            </c:spPr>
          </c:dPt>
          <c:dPt>
            <c:idx val="9"/>
            <c:bubble3D val="0"/>
            <c:spPr>
              <a:solidFill>
                <a:srgbClr val="D65229"/>
              </a:solidFill>
              <a:effectLst/>
            </c:spPr>
          </c:dPt>
          <c:dPt>
            <c:idx val="10"/>
            <c:bubble3D val="0"/>
            <c:spPr>
              <a:solidFill>
                <a:srgbClr val="D65229"/>
              </a:solidFill>
              <a:effectLst/>
            </c:spPr>
          </c:dPt>
          <c:dPt>
            <c:idx val="11"/>
            <c:bubble3D val="0"/>
            <c:spPr>
              <a:solidFill>
                <a:srgbClr val="D65229"/>
              </a:solidFill>
              <a:effectLst/>
            </c:spPr>
          </c:dPt>
          <c:cat>
            <c:strRef>
              <c:f>Blad1!$A$2:$A$13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Maj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Okt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Blad1!$B$2:$B$13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</c:plotArea>
    <c:plotVisOnly val="1"/>
    <c:dispBlanksAs val="gap"/>
    <c:showDLblsOverMax val="0"/>
  </c:chart>
  <c:spPr>
    <a:effectLst/>
  </c:spPr>
  <c:txPr>
    <a:bodyPr/>
    <a:lstStyle/>
    <a:p>
      <a:pPr>
        <a:defRPr sz="1800"/>
      </a:pPr>
      <a:endParaRPr lang="sv-SE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15"/>
    </mc:Choice>
    <mc:Fallback>
      <c:style val="15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Blad1!$B$1</c:f>
              <c:strCache>
                <c:ptCount val="1"/>
                <c:pt idx="0">
                  <c:v>Storlek</c:v>
                </c:pt>
              </c:strCache>
            </c:strRef>
          </c:tx>
          <c:spPr>
            <a:effectLst/>
          </c:spPr>
          <c:dPt>
            <c:idx val="0"/>
            <c:bubble3D val="0"/>
            <c:spPr>
              <a:solidFill>
                <a:schemeClr val="accent3"/>
              </a:solidFill>
              <a:effectLst/>
            </c:spPr>
          </c:dPt>
          <c:dPt>
            <c:idx val="1"/>
            <c:bubble3D val="0"/>
            <c:spPr>
              <a:solidFill>
                <a:schemeClr val="accent3"/>
              </a:solidFill>
              <a:ln>
                <a:solidFill>
                  <a:srgbClr val="F6F4E8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effectLst/>
            </c:spPr>
          </c:dPt>
          <c:dPt>
            <c:idx val="3"/>
            <c:bubble3D val="0"/>
            <c:spPr>
              <a:solidFill>
                <a:srgbClr val="E89C74"/>
              </a:solidFill>
              <a:effectLst/>
            </c:spPr>
          </c:dPt>
          <c:dPt>
            <c:idx val="4"/>
            <c:bubble3D val="0"/>
            <c:spPr>
              <a:solidFill>
                <a:srgbClr val="E89C74"/>
              </a:solidFill>
              <a:effectLst/>
            </c:spPr>
          </c:dPt>
          <c:dPt>
            <c:idx val="5"/>
            <c:bubble3D val="0"/>
            <c:spPr>
              <a:solidFill>
                <a:srgbClr val="E89C74"/>
              </a:solidFill>
              <a:effectLst/>
            </c:spPr>
          </c:dPt>
          <c:dPt>
            <c:idx val="6"/>
            <c:bubble3D val="0"/>
            <c:spPr>
              <a:solidFill>
                <a:schemeClr val="bg2">
                  <a:lumMod val="60000"/>
                  <a:lumOff val="40000"/>
                </a:schemeClr>
              </a:solidFill>
              <a:effectLst/>
            </c:spPr>
          </c:dPt>
          <c:dPt>
            <c:idx val="7"/>
            <c:bubble3D val="0"/>
            <c:spPr>
              <a:solidFill>
                <a:schemeClr val="bg2">
                  <a:lumMod val="60000"/>
                  <a:lumOff val="40000"/>
                </a:schemeClr>
              </a:solidFill>
              <a:effectLst/>
            </c:spPr>
          </c:dPt>
          <c:dPt>
            <c:idx val="8"/>
            <c:bubble3D val="0"/>
            <c:spPr>
              <a:solidFill>
                <a:schemeClr val="bg2">
                  <a:lumMod val="60000"/>
                  <a:lumOff val="40000"/>
                </a:schemeClr>
              </a:solidFill>
              <a:effectLst/>
            </c:spPr>
          </c:dPt>
          <c:dPt>
            <c:idx val="9"/>
            <c:bubble3D val="0"/>
            <c:spPr>
              <a:solidFill>
                <a:srgbClr val="D65229"/>
              </a:solidFill>
              <a:effectLst/>
            </c:spPr>
          </c:dPt>
          <c:dPt>
            <c:idx val="10"/>
            <c:bubble3D val="0"/>
            <c:spPr>
              <a:solidFill>
                <a:srgbClr val="D65229"/>
              </a:solidFill>
              <a:effectLst/>
            </c:spPr>
          </c:dPt>
          <c:dPt>
            <c:idx val="11"/>
            <c:bubble3D val="0"/>
            <c:spPr>
              <a:solidFill>
                <a:srgbClr val="D65229"/>
              </a:solidFill>
              <a:effectLst/>
            </c:spPr>
          </c:dPt>
          <c:cat>
            <c:strRef>
              <c:f>Blad1!$A$2:$A$13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Maj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Okt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Blad1!$B$2:$B$13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</c:plotArea>
    <c:plotVisOnly val="1"/>
    <c:dispBlanksAs val="gap"/>
    <c:showDLblsOverMax val="0"/>
  </c:chart>
  <c:spPr>
    <a:effectLst/>
  </c:spPr>
  <c:txPr>
    <a:bodyPr/>
    <a:lstStyle/>
    <a:p>
      <a:pPr>
        <a:defRPr sz="1800"/>
      </a:pPr>
      <a:endParaRPr lang="sv-SE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46DDA0-BC91-4E8B-8D98-3D4520EE445B}" type="datetimeFigureOut">
              <a:rPr lang="sv-SE" smtClean="0"/>
              <a:t>2014-03-05</a:t>
            </a:fld>
            <a:endParaRPr lang="sv-SE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81C4D2-C287-4187-B352-DFB674151C23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52895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sv-SE" dirty="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0DF13F-5323-4D37-8FFD-C0CDE788FFA0}" type="datetimeFigureOut">
              <a:rPr lang="sv-SE" smtClean="0"/>
              <a:t>2014-03-05</a:t>
            </a:fld>
            <a:endParaRPr lang="sv-SE" dirty="0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sv-SE" dirty="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5AC65E-E5C2-40CF-818F-EF54425719EE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537570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/>
          <a:lstStyle/>
          <a:p>
            <a:r>
              <a:rPr lang="en-US">
                <a:solidFill>
                  <a:srgbClr val="006F65"/>
                </a:solidFill>
                <a:latin typeface="Arial" charset="0"/>
                <a:cs typeface="Arial" charset="0"/>
                <a:sym typeface="Arial" charset="0"/>
              </a:rPr>
              <a:t>Fem viktiga förtydligande i tillägget till VINNOVAs regleringsbrev efter det formella beslutet FoI-proposition </a:t>
            </a:r>
          </a:p>
          <a:p>
            <a:r>
              <a:rPr lang="en-US">
                <a:solidFill>
                  <a:srgbClr val="006F65"/>
                </a:solidFill>
                <a:latin typeface="Arial" charset="0"/>
                <a:cs typeface="Arial" charset="0"/>
                <a:sym typeface="Arial" charset="0"/>
              </a:rPr>
              <a:t>	Tydliggjort att </a:t>
            </a:r>
            <a:r>
              <a:rPr lang="en-US">
                <a:solidFill>
                  <a:srgbClr val="006F65"/>
                </a:solidFill>
                <a:latin typeface="Arial Bold" charset="0"/>
                <a:ea typeface="Arial Bold" charset="0"/>
                <a:cs typeface="Arial Bold" charset="0"/>
                <a:sym typeface="Arial Bold" charset="0"/>
              </a:rPr>
              <a:t>uppdraget anknyter till uppdraget om ett framtida resursfördelningssystem som ges till VR</a:t>
            </a:r>
            <a:endParaRPr lang="en-US">
              <a:solidFill>
                <a:srgbClr val="006F65"/>
              </a:solidFill>
              <a:latin typeface="Arial" charset="0"/>
              <a:cs typeface="Arial" charset="0"/>
              <a:sym typeface="Arial" charset="0"/>
            </a:endParaRPr>
          </a:p>
          <a:p>
            <a:r>
              <a:rPr lang="en-US">
                <a:solidFill>
                  <a:srgbClr val="006F65"/>
                </a:solidFill>
                <a:latin typeface="Arial" charset="0"/>
                <a:cs typeface="Arial" charset="0"/>
                <a:sym typeface="Arial" charset="0"/>
              </a:rPr>
              <a:t>	</a:t>
            </a:r>
            <a:r>
              <a:rPr lang="en-US">
                <a:solidFill>
                  <a:srgbClr val="006F65"/>
                </a:solidFill>
                <a:latin typeface="Arial Bold" charset="0"/>
                <a:ea typeface="Arial Bold" charset="0"/>
                <a:cs typeface="Arial Bold" charset="0"/>
                <a:sym typeface="Arial Bold" charset="0"/>
              </a:rPr>
              <a:t>Lyft fram att lärdomar och synpunkter </a:t>
            </a:r>
            <a:r>
              <a:rPr lang="en-US">
                <a:solidFill>
                  <a:srgbClr val="006F65"/>
                </a:solidFill>
                <a:latin typeface="Arial" charset="0"/>
                <a:cs typeface="Arial" charset="0"/>
                <a:sym typeface="Arial" charset="0"/>
              </a:rPr>
              <a:t>från lärosäten och FoU-finansiärer beaktas samt också synpunkter från n-liv, institut</a:t>
            </a:r>
          </a:p>
          <a:p>
            <a:r>
              <a:rPr lang="en-US">
                <a:solidFill>
                  <a:srgbClr val="006F65"/>
                </a:solidFill>
                <a:latin typeface="Arial" charset="0"/>
                <a:cs typeface="Arial" charset="0"/>
                <a:sym typeface="Arial" charset="0"/>
              </a:rPr>
              <a:t>	organisationer  samt off.sektor på nat och reg nivå beaktas</a:t>
            </a:r>
          </a:p>
          <a:p>
            <a:r>
              <a:rPr lang="en-US">
                <a:solidFill>
                  <a:srgbClr val="006F65"/>
                </a:solidFill>
                <a:latin typeface="Arial" charset="0"/>
                <a:cs typeface="Arial" charset="0"/>
                <a:sym typeface="Arial" charset="0"/>
              </a:rPr>
              <a:t>	Tydliggjort att de </a:t>
            </a:r>
            <a:r>
              <a:rPr lang="en-US">
                <a:solidFill>
                  <a:srgbClr val="006F65"/>
                </a:solidFill>
                <a:latin typeface="Arial Bold" charset="0"/>
                <a:ea typeface="Arial Bold" charset="0"/>
                <a:cs typeface="Arial Bold" charset="0"/>
                <a:sym typeface="Arial Bold" charset="0"/>
              </a:rPr>
              <a:t>metoder och kriterier som tas fram ska utformas så att de  kan användas</a:t>
            </a:r>
            <a:r>
              <a:rPr lang="en-US">
                <a:solidFill>
                  <a:srgbClr val="006F65"/>
                </a:solidFill>
                <a:latin typeface="Arial" charset="0"/>
                <a:cs typeface="Arial" charset="0"/>
                <a:sym typeface="Arial" charset="0"/>
              </a:rPr>
              <a:t> i ett framtida 	resursfördelningssystem</a:t>
            </a:r>
          </a:p>
          <a:p>
            <a:r>
              <a:rPr lang="en-US">
                <a:solidFill>
                  <a:srgbClr val="006F65"/>
                </a:solidFill>
                <a:latin typeface="Arial" charset="0"/>
                <a:cs typeface="Arial" charset="0"/>
                <a:sym typeface="Arial" charset="0"/>
              </a:rPr>
              <a:t>	</a:t>
            </a:r>
            <a:r>
              <a:rPr lang="en-US">
                <a:solidFill>
                  <a:srgbClr val="006F65"/>
                </a:solidFill>
                <a:latin typeface="Arial Bold" charset="0"/>
                <a:ea typeface="Arial Bold" charset="0"/>
                <a:cs typeface="Arial Bold" charset="0"/>
                <a:sym typeface="Arial Bold" charset="0"/>
              </a:rPr>
              <a:t>Innefatta ett löpande utvecklingsarbete i</a:t>
            </a:r>
            <a:r>
              <a:rPr lang="en-US">
                <a:solidFill>
                  <a:srgbClr val="006F65"/>
                </a:solidFill>
                <a:latin typeface="Arial" charset="0"/>
                <a:cs typeface="Arial" charset="0"/>
                <a:sym typeface="Arial" charset="0"/>
              </a:rPr>
              <a:t> syfte att förbättra och kvalitetssäkra statistik och metoder - för att visa på resultat av 	samverkan  och nyttiggörande av 	FoU-baserad kunskap (och kompetens)</a:t>
            </a:r>
          </a:p>
          <a:p>
            <a:r>
              <a:rPr lang="en-US">
                <a:solidFill>
                  <a:srgbClr val="006F65"/>
                </a:solidFill>
                <a:latin typeface="Arial" charset="0"/>
                <a:cs typeface="Arial" charset="0"/>
                <a:sym typeface="Arial" charset="0"/>
              </a:rPr>
              <a:t>	Framgår att </a:t>
            </a:r>
            <a:r>
              <a:rPr lang="en-US">
                <a:solidFill>
                  <a:srgbClr val="006F65"/>
                </a:solidFill>
                <a:latin typeface="Arial Bold" charset="0"/>
                <a:ea typeface="Arial Bold" charset="0"/>
                <a:cs typeface="Arial Bold" charset="0"/>
                <a:sym typeface="Arial Bold" charset="0"/>
              </a:rPr>
              <a:t>medel kan vid behov initialt användas för lärosätena medverkan i utformning av modeller och kriterier.  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sv-SE" smtClean="0"/>
              <a:t>Bild </a:t>
            </a:r>
            <a:fld id="{190C1812-0BBA-4048-82B4-0DDEDBB031DC}" type="slidenum">
              <a:rPr lang="sv-SE" smtClean="0"/>
              <a:pPr/>
              <a:t>4</a:t>
            </a:fld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96D50B28-7A82-4D92-B98F-B85279A37341}" type="datetime1">
              <a:rPr lang="sv-SE" smtClean="0"/>
              <a:t>2014-03-05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28333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png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B90F4-A494-45B5-8A7C-7090ABFDFDA4}" type="datetimeFigureOut">
              <a:rPr lang="sv-SE" smtClean="0"/>
              <a:t>2014-03-05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lang="sv-SE" dirty="0"/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CBCE0-C835-4AC7-8ABE-CC9050610E83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</p:spPr>
        <p:txBody>
          <a:bodyPr anchor="b">
            <a:normAutofit/>
          </a:bodyPr>
          <a:lstStyle>
            <a:lvl1pPr algn="ctr">
              <a:defRPr sz="3200" baseline="0"/>
            </a:lvl1pPr>
          </a:lstStyle>
          <a:p>
            <a:r>
              <a:rPr lang="sv-SE" noProof="0" dirty="0" smtClean="0"/>
              <a:t>Lägg till rubrik</a:t>
            </a:r>
            <a:endParaRPr lang="sv-SE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657600"/>
            <a:ext cx="6400800" cy="685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noProof="0" dirty="0" smtClean="0"/>
              <a:t>Klicka för att lägga till underrubrik</a:t>
            </a:r>
            <a:endParaRPr lang="sv-SE" noProof="0" dirty="0"/>
          </a:p>
        </p:txBody>
      </p:sp>
      <p:grpSp>
        <p:nvGrpSpPr>
          <p:cNvPr id="8" name="Grupp 8"/>
          <p:cNvGrpSpPr>
            <a:grpSpLocks/>
          </p:cNvGrpSpPr>
          <p:nvPr/>
        </p:nvGrpSpPr>
        <p:grpSpPr bwMode="auto">
          <a:xfrm>
            <a:off x="-136525" y="0"/>
            <a:ext cx="1922463" cy="1785938"/>
            <a:chOff x="-137010" y="0"/>
            <a:chExt cx="1922952" cy="1785942"/>
          </a:xfrm>
        </p:grpSpPr>
        <p:sp>
          <p:nvSpPr>
            <p:cNvPr id="9" name="Diagonal rand 9"/>
            <p:cNvSpPr/>
            <p:nvPr userDrawn="1"/>
          </p:nvSpPr>
          <p:spPr bwMode="ltGray">
            <a:xfrm>
              <a:off x="-450" y="0"/>
              <a:ext cx="1786392" cy="1785942"/>
            </a:xfrm>
            <a:prstGeom prst="diagStripe">
              <a:avLst>
                <a:gd name="adj" fmla="val 7171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sv-SE" noProof="0" dirty="0">
                <a:solidFill>
                  <a:schemeClr val="tx1"/>
                </a:solidFill>
              </a:endParaRPr>
            </a:p>
          </p:txBody>
        </p:sp>
        <p:sp>
          <p:nvSpPr>
            <p:cNvPr id="10" name="textruta 10"/>
            <p:cNvSpPr txBox="1">
              <a:spLocks noChangeArrowheads="1"/>
            </p:cNvSpPr>
            <p:nvPr/>
          </p:nvSpPr>
          <p:spPr bwMode="ltGray">
            <a:xfrm rot="-2700000">
              <a:off x="-137010" y="619126"/>
              <a:ext cx="1818150" cy="306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sv-SE" sz="1400" noProof="0" dirty="0" smtClean="0">
                  <a:solidFill>
                    <a:srgbClr val="F6F4E8"/>
                  </a:solidFill>
                </a:rPr>
                <a:t>WWW.VINNOVA.SE</a:t>
              </a:r>
            </a:p>
          </p:txBody>
        </p:sp>
      </p:grpSp>
      <p:grpSp>
        <p:nvGrpSpPr>
          <p:cNvPr id="12" name="Grupp 11"/>
          <p:cNvGrpSpPr/>
          <p:nvPr userDrawn="1"/>
        </p:nvGrpSpPr>
        <p:grpSpPr>
          <a:xfrm>
            <a:off x="9234615" y="0"/>
            <a:ext cx="1981200" cy="6840855"/>
            <a:chOff x="9296400" y="0"/>
            <a:chExt cx="1981200" cy="6840855"/>
          </a:xfrm>
        </p:grpSpPr>
        <p:sp>
          <p:nvSpPr>
            <p:cNvPr id="13" name="Rektangel 12"/>
            <p:cNvSpPr/>
            <p:nvPr/>
          </p:nvSpPr>
          <p:spPr bwMode="auto">
            <a:xfrm>
              <a:off x="9296400" y="0"/>
              <a:ext cx="1981200" cy="684085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sv-SE"/>
            </a:p>
          </p:txBody>
        </p:sp>
        <p:sp>
          <p:nvSpPr>
            <p:cNvPr id="14" name="textruta 12"/>
            <p:cNvSpPr txBox="1">
              <a:spLocks noChangeArrowheads="1"/>
            </p:cNvSpPr>
            <p:nvPr/>
          </p:nvSpPr>
          <p:spPr bwMode="auto">
            <a:xfrm>
              <a:off x="9402177" y="164068"/>
              <a:ext cx="179922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Aft>
                  <a:spcPts val="600"/>
                </a:spcAft>
              </a:pPr>
              <a:r>
                <a:rPr lang="sv-SE" altLang="en-US" sz="1200" b="1" dirty="0" smtClean="0">
                  <a:solidFill>
                    <a:srgbClr val="000000"/>
                  </a:solidFill>
                </a:rPr>
                <a:t>Anpassa informationen </a:t>
              </a:r>
              <a:r>
                <a:rPr lang="sv-SE" altLang="en-US" sz="1200" b="1" dirty="0">
                  <a:solidFill>
                    <a:srgbClr val="000000"/>
                  </a:solidFill>
                </a:rPr>
                <a:t>i </a:t>
              </a:r>
              <a:r>
                <a:rPr lang="sv-SE" altLang="en-US" sz="1200" b="1" dirty="0" smtClean="0">
                  <a:solidFill>
                    <a:srgbClr val="000000"/>
                  </a:solidFill>
                </a:rPr>
                <a:t>sidfoten:</a:t>
              </a:r>
              <a:endParaRPr lang="sv-SE" altLang="en-US" sz="1200" b="1" dirty="0">
                <a:solidFill>
                  <a:srgbClr val="000000"/>
                </a:solidFill>
              </a:endParaRPr>
            </a:p>
          </p:txBody>
        </p:sp>
        <p:pic>
          <p:nvPicPr>
            <p:cNvPr id="16" name="Picture 2" descr="C:\Documents and Settings\jimfri\Skrivbord\sidhuvud_sidfot.jpg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62162" y="2514600"/>
              <a:ext cx="1803379" cy="1219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textruta 14"/>
            <p:cNvSpPr txBox="1">
              <a:spLocks noChangeArrowheads="1"/>
            </p:cNvSpPr>
            <p:nvPr/>
          </p:nvSpPr>
          <p:spPr bwMode="auto">
            <a:xfrm>
              <a:off x="9422159" y="685800"/>
              <a:ext cx="1855441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sv-SE" altLang="en-US" sz="1200" dirty="0">
                  <a:solidFill>
                    <a:srgbClr val="000000"/>
                  </a:solidFill>
                </a:rPr>
                <a:t>1. Klicka på knappen </a:t>
              </a:r>
              <a:r>
                <a:rPr lang="sv-SE" altLang="sv-SE" sz="1200" dirty="0">
                  <a:solidFill>
                    <a:srgbClr val="000000"/>
                  </a:solidFill>
                </a:rPr>
                <a:t>”</a:t>
              </a:r>
              <a:r>
                <a:rPr lang="sv-SE" altLang="en-US" sz="1200" dirty="0">
                  <a:solidFill>
                    <a:srgbClr val="000000"/>
                  </a:solidFill>
                </a:rPr>
                <a:t>Sidhuvud/Sidfot</a:t>
              </a:r>
              <a:r>
                <a:rPr lang="sv-SE" altLang="sv-SE" sz="1200" dirty="0">
                  <a:solidFill>
                    <a:srgbClr val="000000"/>
                  </a:solidFill>
                </a:rPr>
                <a:t>”</a:t>
              </a:r>
              <a:r>
                <a:rPr lang="sv-SE" altLang="en-US" sz="1200" dirty="0">
                  <a:solidFill>
                    <a:srgbClr val="000000"/>
                  </a:solidFill>
                </a:rPr>
                <a:t> på fliken </a:t>
              </a:r>
              <a:r>
                <a:rPr lang="sv-SE" altLang="sv-SE" sz="1200" dirty="0">
                  <a:solidFill>
                    <a:srgbClr val="000000"/>
                  </a:solidFill>
                </a:rPr>
                <a:t>”</a:t>
              </a:r>
              <a:r>
                <a:rPr lang="sv-SE" altLang="en-US" sz="1200" dirty="0">
                  <a:solidFill>
                    <a:srgbClr val="000000"/>
                  </a:solidFill>
                </a:rPr>
                <a:t>Infoga</a:t>
              </a:r>
              <a:r>
                <a:rPr lang="sv-SE" altLang="sv-SE" sz="1200" dirty="0">
                  <a:solidFill>
                    <a:srgbClr val="000000"/>
                  </a:solidFill>
                </a:rPr>
                <a:t>”</a:t>
              </a:r>
              <a:r>
                <a:rPr lang="sv-SE" altLang="en-US" sz="1200" dirty="0">
                  <a:solidFill>
                    <a:srgbClr val="000000"/>
                  </a:solidFill>
                </a:rPr>
                <a:t>.</a:t>
              </a:r>
            </a:p>
          </p:txBody>
        </p:sp>
        <p:sp>
          <p:nvSpPr>
            <p:cNvPr id="19" name="textruta 16"/>
            <p:cNvSpPr txBox="1">
              <a:spLocks noChangeArrowheads="1"/>
            </p:cNvSpPr>
            <p:nvPr/>
          </p:nvSpPr>
          <p:spPr bwMode="auto">
            <a:xfrm>
              <a:off x="9368371" y="2057400"/>
              <a:ext cx="1855441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sv-SE" altLang="en-US" sz="1200" dirty="0">
                  <a:solidFill>
                    <a:srgbClr val="000000"/>
                  </a:solidFill>
                </a:rPr>
                <a:t>2. Kryssa i de olika delarna du vill ha i presentationen. </a:t>
              </a:r>
              <a:endParaRPr lang="sv-SE" altLang="en-US" sz="1200" dirty="0" smtClean="0">
                <a:solidFill>
                  <a:srgbClr val="000000"/>
                </a:solidFill>
              </a:endParaRPr>
            </a:p>
            <a:p>
              <a:pPr eaLnBrk="1" hangingPunct="1"/>
              <a:endParaRPr lang="sv-SE" altLang="en-US" sz="1200" dirty="0" smtClean="0">
                <a:solidFill>
                  <a:srgbClr val="000000"/>
                </a:solidFill>
              </a:endParaRPr>
            </a:p>
          </p:txBody>
        </p:sp>
        <p:pic>
          <p:nvPicPr>
            <p:cNvPr id="3074" name="Picture 2"/>
            <p:cNvPicPr>
              <a:picLocks noChangeAspect="1" noChangeArrowheads="1"/>
            </p:cNvPicPr>
            <p:nvPr userDrawn="1"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59153" y="1290918"/>
              <a:ext cx="1860550" cy="63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textruta 16"/>
            <p:cNvSpPr txBox="1">
              <a:spLocks noChangeArrowheads="1"/>
            </p:cNvSpPr>
            <p:nvPr userDrawn="1"/>
          </p:nvSpPr>
          <p:spPr bwMode="auto">
            <a:xfrm>
              <a:off x="9368372" y="3886200"/>
              <a:ext cx="1797170" cy="2954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sv-SE" altLang="en-US" sz="1200" dirty="0" smtClean="0">
                  <a:solidFill>
                    <a:srgbClr val="000000"/>
                  </a:solidFill>
                </a:rPr>
                <a:t>Notera </a:t>
              </a:r>
              <a:r>
                <a:rPr lang="sv-SE" altLang="en-US" sz="1200" dirty="0">
                  <a:solidFill>
                    <a:srgbClr val="000000"/>
                  </a:solidFill>
                </a:rPr>
                <a:t>skillnaden mellan </a:t>
              </a:r>
              <a:r>
                <a:rPr lang="sv-SE" altLang="sv-SE" sz="1200" dirty="0">
                  <a:solidFill>
                    <a:srgbClr val="000000"/>
                  </a:solidFill>
                </a:rPr>
                <a:t>”</a:t>
              </a:r>
              <a:r>
                <a:rPr lang="sv-SE" altLang="en-US" sz="1200" dirty="0">
                  <a:solidFill>
                    <a:srgbClr val="000000"/>
                  </a:solidFill>
                </a:rPr>
                <a:t>Uppdatera automatiskt</a:t>
              </a:r>
              <a:r>
                <a:rPr lang="sv-SE" altLang="sv-SE" sz="1200" dirty="0">
                  <a:solidFill>
                    <a:srgbClr val="000000"/>
                  </a:solidFill>
                </a:rPr>
                <a:t>”</a:t>
              </a:r>
              <a:r>
                <a:rPr lang="sv-SE" altLang="en-US" sz="1200" dirty="0">
                  <a:solidFill>
                    <a:srgbClr val="000000"/>
                  </a:solidFill>
                </a:rPr>
                <a:t> och </a:t>
              </a:r>
              <a:r>
                <a:rPr lang="sv-SE" altLang="sv-SE" sz="1200" dirty="0">
                  <a:solidFill>
                    <a:srgbClr val="000000"/>
                  </a:solidFill>
                </a:rPr>
                <a:t>”</a:t>
              </a:r>
              <a:r>
                <a:rPr lang="sv-SE" altLang="en-US" sz="1200" dirty="0">
                  <a:solidFill>
                    <a:srgbClr val="000000"/>
                  </a:solidFill>
                </a:rPr>
                <a:t>Uppdatera inte</a:t>
              </a:r>
              <a:r>
                <a:rPr lang="sv-SE" altLang="sv-SE" sz="1200" dirty="0">
                  <a:solidFill>
                    <a:srgbClr val="000000"/>
                  </a:solidFill>
                </a:rPr>
                <a:t>”</a:t>
              </a:r>
              <a:r>
                <a:rPr lang="sv-SE" altLang="en-US" sz="1200" dirty="0">
                  <a:solidFill>
                    <a:srgbClr val="000000"/>
                  </a:solidFill>
                </a:rPr>
                <a:t> för datum i sidfoten. Det förra innebär att dagens datum alltid visas i presentationen. I fältet </a:t>
              </a:r>
              <a:r>
                <a:rPr lang="sv-SE" altLang="sv-SE" sz="1200" dirty="0">
                  <a:solidFill>
                    <a:srgbClr val="000000"/>
                  </a:solidFill>
                </a:rPr>
                <a:t>”</a:t>
              </a:r>
              <a:r>
                <a:rPr lang="sv-SE" altLang="en-US" sz="1200" dirty="0">
                  <a:solidFill>
                    <a:srgbClr val="000000"/>
                  </a:solidFill>
                </a:rPr>
                <a:t>Sidfot</a:t>
              </a:r>
              <a:r>
                <a:rPr lang="sv-SE" altLang="sv-SE" sz="1200" dirty="0">
                  <a:solidFill>
                    <a:srgbClr val="000000"/>
                  </a:solidFill>
                </a:rPr>
                <a:t>”</a:t>
              </a:r>
              <a:r>
                <a:rPr lang="sv-SE" altLang="en-US" sz="1200" dirty="0">
                  <a:solidFill>
                    <a:srgbClr val="000000"/>
                  </a:solidFill>
                </a:rPr>
                <a:t> kan du med fördel ange titeln på föredraget eller mötet</a:t>
              </a:r>
              <a:r>
                <a:rPr lang="sv-SE" altLang="en-US" sz="1200" dirty="0" smtClean="0">
                  <a:solidFill>
                    <a:srgbClr val="000000"/>
                  </a:solidFill>
                </a:rPr>
                <a:t>.</a:t>
              </a:r>
            </a:p>
            <a:p>
              <a:pPr eaLnBrk="1" hangingPunct="1"/>
              <a:endParaRPr lang="sv-SE" altLang="en-US" sz="1200" dirty="0" smtClean="0">
                <a:solidFill>
                  <a:srgbClr val="000000"/>
                </a:solidFill>
              </a:endParaRPr>
            </a:p>
            <a:p>
              <a:pPr eaLnBrk="1" hangingPunct="1"/>
              <a:r>
                <a:rPr lang="sv-SE" altLang="en-US" sz="1200" dirty="0" smtClean="0">
                  <a:solidFill>
                    <a:srgbClr val="000000"/>
                  </a:solidFill>
                </a:rPr>
                <a:t>Observera att sidfoten, sidnumret och datum bara syns i utskrift eller i redigeringsläge, inte i presentationsläge. </a:t>
              </a:r>
              <a:endParaRPr lang="sv-SE" altLang="en-US" sz="1200" dirty="0">
                <a:solidFill>
                  <a:srgbClr val="000000"/>
                </a:solidFill>
              </a:endParaRPr>
            </a:p>
          </p:txBody>
        </p:sp>
      </p:grpSp>
      <p:sp>
        <p:nvSpPr>
          <p:cNvPr id="22" name="Rektangel 21"/>
          <p:cNvSpPr/>
          <p:nvPr userDrawn="1"/>
        </p:nvSpPr>
        <p:spPr>
          <a:xfrm>
            <a:off x="0" y="7010400"/>
            <a:ext cx="61722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sv-SE" sz="1000" noProof="0" dirty="0" smtClean="0">
                <a:solidFill>
                  <a:schemeClr val="tx1"/>
                </a:solidFill>
              </a:rPr>
              <a:t>Infogad</a:t>
            </a:r>
            <a:r>
              <a:rPr lang="sv-SE" sz="1000" baseline="0" noProof="0" dirty="0" smtClean="0">
                <a:solidFill>
                  <a:schemeClr val="tx1"/>
                </a:solidFill>
              </a:rPr>
              <a:t> s</a:t>
            </a:r>
            <a:r>
              <a:rPr lang="sv-SE" sz="1000" noProof="0" dirty="0" smtClean="0">
                <a:solidFill>
                  <a:schemeClr val="tx1"/>
                </a:solidFill>
              </a:rPr>
              <a:t>idfot,</a:t>
            </a:r>
            <a:r>
              <a:rPr lang="sv-SE" sz="1000" baseline="0" noProof="0" dirty="0" smtClean="0">
                <a:solidFill>
                  <a:schemeClr val="tx1"/>
                </a:solidFill>
              </a:rPr>
              <a:t> datum och sidnummer syns bara i utskrift (infoga genom fliken Infoga -&gt; Sidhuvud/sidfot)</a:t>
            </a:r>
            <a:endParaRPr lang="sv-SE" sz="1000" noProof="0" dirty="0">
              <a:solidFill>
                <a:schemeClr val="tx1"/>
              </a:solidFill>
            </a:endParaRPr>
          </a:p>
        </p:txBody>
      </p:sp>
      <p:pic>
        <p:nvPicPr>
          <p:cNvPr id="23" name="Bildobjekt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66675" y="981075"/>
            <a:ext cx="3024937" cy="121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610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ytbild mö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15"/>
          <p:cNvSpPr>
            <a:spLocks noGrp="1"/>
          </p:cNvSpPr>
          <p:nvPr>
            <p:ph type="body" sz="quarter" idx="13" hasCustomPrompt="1"/>
          </p:nvPr>
        </p:nvSpPr>
        <p:spPr>
          <a:xfrm>
            <a:off x="-657" y="1"/>
            <a:ext cx="9144657" cy="6864626"/>
          </a:xfrm>
          <a:solidFill>
            <a:srgbClr val="F6F4E8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noProof="0" dirty="0" smtClean="0"/>
              <a:t> .</a:t>
            </a:r>
            <a:endParaRPr lang="sv-SE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4400" y="2286000"/>
            <a:ext cx="7315200" cy="1800225"/>
          </a:xfrm>
        </p:spPr>
        <p:txBody>
          <a:bodyPr anchor="b">
            <a:noAutofit/>
          </a:bodyPr>
          <a:lstStyle>
            <a:lvl1pPr algn="ctr">
              <a:lnSpc>
                <a:spcPct val="90000"/>
              </a:lnSpc>
              <a:defRPr sz="5400" b="1" cap="none" baseline="0">
                <a:solidFill>
                  <a:schemeClr val="tx1"/>
                </a:solidFill>
              </a:defRPr>
            </a:lvl1pPr>
          </a:lstStyle>
          <a:p>
            <a:r>
              <a:rPr lang="sv-SE" noProof="0" dirty="0" smtClean="0"/>
              <a:t>Lägg till rubrik</a:t>
            </a:r>
            <a:endParaRPr lang="sv-SE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14400" y="5410200"/>
            <a:ext cx="7315200" cy="444500"/>
          </a:xfrm>
        </p:spPr>
        <p:txBody>
          <a:bodyPr anchor="b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noProof="0" dirty="0" smtClean="0"/>
              <a:t>Klicka här för att lägga till eventuell underrubrik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C9B90F4-A494-45B5-8A7C-7090ABFDFDA4}" type="datetimeFigureOut">
              <a:rPr lang="sv-SE" smtClean="0"/>
              <a:pPr/>
              <a:t>2014-03-05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lang="sv-SE" dirty="0">
                <a:solidFill>
                  <a:schemeClr val="tx1"/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39CBCE0-C835-4AC7-8ABE-CC9050610E83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7881257" y="6324600"/>
            <a:ext cx="805543" cy="336225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/>
            </a:lvl1pPr>
          </a:lstStyle>
          <a:p>
            <a:pPr lvl="0"/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35507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ytbil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9144000" cy="6856413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 algn="ctr">
              <a:buNone/>
              <a:defRPr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sv-SE" dirty="0" smtClean="0"/>
              <a:t>Klicka på bildikonen i mitten för att infoga bild.</a:t>
            </a:r>
            <a:endParaRPr lang="sv-SE" dirty="0"/>
          </a:p>
        </p:txBody>
      </p:sp>
      <p:sp>
        <p:nvSpPr>
          <p:cNvPr id="22" name="Rektangel 21"/>
          <p:cNvSpPr/>
          <p:nvPr userDrawn="1"/>
        </p:nvSpPr>
        <p:spPr>
          <a:xfrm>
            <a:off x="9283490" y="0"/>
            <a:ext cx="1841709" cy="2895600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 dirty="0" smtClean="0">
              <a:solidFill>
                <a:srgbClr val="000000"/>
              </a:solidFill>
            </a:endParaRPr>
          </a:p>
        </p:txBody>
      </p:sp>
      <p:sp>
        <p:nvSpPr>
          <p:cNvPr id="29" name="TextBox 18"/>
          <p:cNvSpPr txBox="1"/>
          <p:nvPr/>
        </p:nvSpPr>
        <p:spPr>
          <a:xfrm>
            <a:off x="9296401" y="32658"/>
            <a:ext cx="1600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b="1" noProof="0" dirty="0" smtClean="0">
                <a:solidFill>
                  <a:schemeClr val="tx2"/>
                </a:solidFill>
              </a:rPr>
              <a:t>Ändra</a:t>
            </a:r>
            <a:r>
              <a:rPr lang="sv-SE" sz="1200" b="1" baseline="0" noProof="0" dirty="0" smtClean="0">
                <a:solidFill>
                  <a:schemeClr val="tx2"/>
                </a:solidFill>
              </a:rPr>
              <a:t>  bakgrunds-bilden brytbilden: </a:t>
            </a:r>
            <a:endParaRPr lang="sv-SE" sz="1200" b="1" noProof="0" dirty="0" smtClean="0">
              <a:solidFill>
                <a:schemeClr val="tx2"/>
              </a:solidFill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53625" y="1352550"/>
            <a:ext cx="3333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18"/>
          <p:cNvSpPr txBox="1"/>
          <p:nvPr userDrawn="1"/>
        </p:nvSpPr>
        <p:spPr>
          <a:xfrm>
            <a:off x="9256012" y="479634"/>
            <a:ext cx="1934501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b="1" baseline="0" noProof="0" dirty="0" smtClean="0">
                <a:solidFill>
                  <a:schemeClr val="tx2"/>
                </a:solidFill>
              </a:rPr>
              <a:t>1. </a:t>
            </a:r>
            <a:r>
              <a:rPr lang="sv-SE" sz="1200" baseline="0" noProof="0" dirty="0" smtClean="0">
                <a:solidFill>
                  <a:schemeClr val="tx2"/>
                </a:solidFill>
              </a:rPr>
              <a:t>Klicka på bildikonen i mitten och infoga en bild (obs! bilden måste vara 4:3 med bra upplösning). </a:t>
            </a:r>
          </a:p>
          <a:p>
            <a:endParaRPr lang="sv-SE" sz="1200" baseline="0" noProof="0" dirty="0" smtClean="0">
              <a:solidFill>
                <a:schemeClr val="tx2"/>
              </a:solidFill>
            </a:endParaRPr>
          </a:p>
          <a:p>
            <a:endParaRPr lang="sv-SE" sz="1200" noProof="0" dirty="0" smtClean="0">
              <a:solidFill>
                <a:schemeClr val="tx2"/>
              </a:solidFill>
            </a:endParaRPr>
          </a:p>
          <a:p>
            <a:endParaRPr lang="sv-SE" sz="1200" noProof="0" dirty="0" smtClean="0">
              <a:solidFill>
                <a:schemeClr val="tx2"/>
              </a:solidFill>
            </a:endParaRPr>
          </a:p>
          <a:p>
            <a:r>
              <a:rPr lang="sv-SE" sz="1200" b="1" noProof="0" dirty="0" smtClean="0">
                <a:solidFill>
                  <a:schemeClr val="tx2"/>
                </a:solidFill>
              </a:rPr>
              <a:t>2. </a:t>
            </a:r>
            <a:r>
              <a:rPr lang="sv-SE" sz="1200" noProof="0" dirty="0" smtClean="0">
                <a:solidFill>
                  <a:schemeClr val="tx2"/>
                </a:solidFill>
              </a:rPr>
              <a:t>Klicka</a:t>
            </a:r>
            <a:r>
              <a:rPr lang="sv-SE" sz="1200" baseline="0" noProof="0" dirty="0" smtClean="0">
                <a:solidFill>
                  <a:schemeClr val="tx2"/>
                </a:solidFill>
              </a:rPr>
              <a:t> </a:t>
            </a:r>
            <a:r>
              <a:rPr lang="sv-SE" sz="1200" noProof="0" dirty="0" smtClean="0">
                <a:solidFill>
                  <a:schemeClr val="tx2"/>
                </a:solidFill>
              </a:rPr>
              <a:t>på textrutan</a:t>
            </a:r>
            <a:r>
              <a:rPr lang="sv-SE" sz="1200" baseline="0" noProof="0" dirty="0" smtClean="0">
                <a:solidFill>
                  <a:schemeClr val="tx2"/>
                </a:solidFill>
              </a:rPr>
              <a:t> </a:t>
            </a:r>
            <a:r>
              <a:rPr lang="sv-SE" sz="1200" noProof="0" dirty="0" smtClean="0">
                <a:solidFill>
                  <a:schemeClr val="tx2"/>
                </a:solidFill>
              </a:rPr>
              <a:t>och klicka på figurfyllning</a:t>
            </a:r>
            <a:r>
              <a:rPr lang="sv-SE" sz="1200" baseline="0" noProof="0" dirty="0" smtClean="0">
                <a:solidFill>
                  <a:schemeClr val="tx2"/>
                </a:solidFill>
              </a:rPr>
              <a:t> på fliken Ritverktyg. </a:t>
            </a:r>
          </a:p>
          <a:p>
            <a:endParaRPr lang="sv-SE" sz="1200" baseline="0" noProof="0" dirty="0" smtClean="0">
              <a:solidFill>
                <a:schemeClr val="tx2"/>
              </a:solidFill>
            </a:endParaRPr>
          </a:p>
          <a:p>
            <a:endParaRPr lang="sv-SE" sz="1200" baseline="0" noProof="0" dirty="0" smtClean="0">
              <a:solidFill>
                <a:schemeClr val="tx2"/>
              </a:solidFill>
            </a:endParaRPr>
          </a:p>
          <a:p>
            <a:endParaRPr lang="sv-SE" sz="1200" noProof="0" dirty="0">
              <a:solidFill>
                <a:schemeClr val="tx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1132952" y="3750677"/>
            <a:ext cx="6858000" cy="1785104"/>
          </a:xfrm>
          <a:solidFill>
            <a:schemeClr val="accent1"/>
          </a:solidFill>
          <a:ln>
            <a:noFill/>
          </a:ln>
        </p:spPr>
        <p:txBody>
          <a:bodyPr lIns="429768" tIns="640080" rIns="429768" bIns="640080" anchor="ctr">
            <a:spAutoFit/>
          </a:bodyPr>
          <a:lstStyle>
            <a:lvl1pPr algn="ctr">
              <a:lnSpc>
                <a:spcPct val="90000"/>
              </a:lnSpc>
              <a:defRPr sz="3200" b="1" cap="none">
                <a:solidFill>
                  <a:schemeClr val="bg2"/>
                </a:solidFill>
              </a:defRPr>
            </a:lvl1pPr>
          </a:lstStyle>
          <a:p>
            <a:r>
              <a:rPr lang="sv-SE" noProof="0" dirty="0" smtClean="0"/>
              <a:t>Lägg till rubrik</a:t>
            </a:r>
            <a:endParaRPr lang="sv-SE" noProof="0" dirty="0"/>
          </a:p>
        </p:txBody>
      </p:sp>
      <p:pic>
        <p:nvPicPr>
          <p:cNvPr id="39" name="Picture 5" descr="http://www.flyertutor.com/images/word_coloricon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25049" y="2400300"/>
            <a:ext cx="390525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7881257" y="6324600"/>
            <a:ext cx="805543" cy="336225"/>
          </a:xfrm>
          <a:blipFill>
            <a:blip r:embed="rId5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/>
            </a:lvl1pPr>
          </a:lstStyle>
          <a:p>
            <a:pPr lvl="0"/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3953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/>
              <a:t>Lägg till rubrik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 baseline="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sv-SE" dirty="0" smtClean="0"/>
              <a:t>Klicka för att skriva text eller infoga bild eller graf genom att klicka på ikonerna nedan</a:t>
            </a:r>
          </a:p>
          <a:p>
            <a:pPr lvl="1"/>
            <a:r>
              <a:rPr lang="sv-SE" dirty="0" smtClean="0"/>
              <a:t>Text</a:t>
            </a:r>
          </a:p>
          <a:p>
            <a:pPr lvl="2"/>
            <a:r>
              <a:rPr lang="sv-SE" dirty="0" smtClean="0"/>
              <a:t>Text</a:t>
            </a:r>
          </a:p>
          <a:p>
            <a:pPr lvl="3"/>
            <a:r>
              <a:rPr lang="sv-SE" dirty="0" smtClean="0"/>
              <a:t>Text</a:t>
            </a:r>
          </a:p>
          <a:p>
            <a:pPr lvl="4"/>
            <a:r>
              <a:rPr lang="sv-SE" dirty="0" smtClean="0"/>
              <a:t>Text</a:t>
            </a:r>
            <a:endParaRPr lang="sv-S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6A3C2-883F-41D3-9A90-AAADE323EAA0}" type="datetimeFigureOut">
              <a:rPr lang="sv-SE" smtClean="0"/>
              <a:t>2014-03-05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lang="sv-SE" dirty="0"/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29ADB-B3AE-45A1-A148-E28FFFE62E6E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32514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sv-SE" dirty="0" smtClean="0"/>
              <a:t>Lägg till rubrik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 hasCustomPrompt="1"/>
          </p:nvPr>
        </p:nvSpPr>
        <p:spPr>
          <a:xfrm>
            <a:off x="457200" y="1154114"/>
            <a:ext cx="3962400" cy="4972050"/>
          </a:xfrm>
        </p:spPr>
        <p:txBody>
          <a:bodyPr>
            <a:normAutofit/>
          </a:bodyPr>
          <a:lstStyle>
            <a:lvl1pPr>
              <a:defRPr sz="2800" baseline="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för att skriva text </a:t>
            </a:r>
          </a:p>
          <a:p>
            <a:pPr lvl="1"/>
            <a:r>
              <a:rPr lang="sv-SE" dirty="0" smtClean="0"/>
              <a:t>Text</a:t>
            </a:r>
          </a:p>
          <a:p>
            <a:pPr lvl="2"/>
            <a:r>
              <a:rPr lang="sv-SE" dirty="0" smtClean="0"/>
              <a:t>Text</a:t>
            </a:r>
          </a:p>
          <a:p>
            <a:pPr lvl="3"/>
            <a:r>
              <a:rPr lang="sv-SE" dirty="0" smtClean="0"/>
              <a:t>Text</a:t>
            </a:r>
          </a:p>
          <a:p>
            <a:pPr lvl="4"/>
            <a:r>
              <a:rPr lang="sv-SE" dirty="0" smtClean="0"/>
              <a:t>Text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 hasCustomPrompt="1"/>
          </p:nvPr>
        </p:nvSpPr>
        <p:spPr>
          <a:xfrm>
            <a:off x="4724400" y="1154114"/>
            <a:ext cx="3962400" cy="4972050"/>
          </a:xfrm>
        </p:spPr>
        <p:txBody>
          <a:bodyPr>
            <a:normAutofit/>
          </a:bodyPr>
          <a:lstStyle>
            <a:lvl1pPr marL="0" indent="0">
              <a:buNone/>
              <a:defRPr sz="2800" baseline="0"/>
            </a:lvl1pPr>
            <a:lvl2pPr marL="228600" indent="0">
              <a:buNone/>
              <a:defRPr sz="2800"/>
            </a:lvl2pPr>
            <a:lvl3pPr marL="457200" indent="0">
              <a:buNone/>
              <a:defRPr sz="2800"/>
            </a:lvl3pPr>
            <a:lvl4pPr marL="685800" indent="0">
              <a:buNone/>
              <a:defRPr sz="2800"/>
            </a:lvl4pPr>
            <a:lvl5pPr marL="914400" indent="0">
              <a:buNone/>
              <a:defRPr sz="2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för att infoga bild eller graf genom att klicka på ikonerna</a:t>
            </a:r>
          </a:p>
          <a:p>
            <a:pPr lvl="1"/>
            <a:r>
              <a:rPr lang="sv-SE" dirty="0" smtClean="0"/>
              <a:t>Text</a:t>
            </a:r>
          </a:p>
          <a:p>
            <a:pPr lvl="2"/>
            <a:r>
              <a:rPr lang="sv-SE" dirty="0" smtClean="0"/>
              <a:t>Text</a:t>
            </a:r>
          </a:p>
          <a:p>
            <a:pPr lvl="3"/>
            <a:r>
              <a:rPr lang="sv-SE" dirty="0" smtClean="0"/>
              <a:t>Text</a:t>
            </a:r>
          </a:p>
          <a:p>
            <a:pPr lvl="4"/>
            <a:r>
              <a:rPr lang="sv-SE" dirty="0" smtClean="0"/>
              <a:t>Text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5C63D-EBE9-438B-A49C-D6D97BFA1325}" type="datetimeFigureOut">
              <a:rPr lang="sv-SE" smtClean="0"/>
              <a:t>2014-03-05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712C2-6602-4F97-A968-E555C346D77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86338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innehållsdelar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sv-SE" dirty="0" smtClean="0"/>
              <a:t>Lägg till rubrik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 hasCustomPrompt="1"/>
          </p:nvPr>
        </p:nvSpPr>
        <p:spPr>
          <a:xfrm>
            <a:off x="457200" y="1154114"/>
            <a:ext cx="3710650" cy="4972050"/>
          </a:xfrm>
        </p:spPr>
        <p:txBody>
          <a:bodyPr/>
          <a:lstStyle>
            <a:lvl1pPr marL="0" indent="0">
              <a:buNone/>
              <a:defRPr sz="2800" baseline="0"/>
            </a:lvl1pPr>
            <a:lvl2pPr marL="228600" indent="0">
              <a:buNone/>
              <a:defRPr sz="1800"/>
            </a:lvl2pPr>
            <a:lvl3pPr marL="457200" indent="0">
              <a:buNone/>
              <a:defRPr sz="1800"/>
            </a:lvl3pPr>
            <a:lvl4pPr marL="685800" indent="0">
              <a:buNone/>
              <a:defRPr sz="1800"/>
            </a:lvl4pPr>
            <a:lvl5pPr marL="914400" indent="0">
              <a:buNone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för att skriva text</a:t>
            </a:r>
          </a:p>
          <a:p>
            <a:pPr lvl="1"/>
            <a:r>
              <a:rPr lang="sv-SE" dirty="0" smtClean="0"/>
              <a:t>Text</a:t>
            </a:r>
          </a:p>
          <a:p>
            <a:pPr lvl="2"/>
            <a:r>
              <a:rPr lang="sv-SE" dirty="0" smtClean="0"/>
              <a:t>Text</a:t>
            </a:r>
          </a:p>
          <a:p>
            <a:pPr lvl="3"/>
            <a:r>
              <a:rPr lang="sv-SE" dirty="0" smtClean="0"/>
              <a:t>Text</a:t>
            </a:r>
          </a:p>
          <a:p>
            <a:pPr lvl="4"/>
            <a:r>
              <a:rPr lang="sv-SE" dirty="0" smtClean="0"/>
              <a:t>Text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 hasCustomPrompt="1"/>
          </p:nvPr>
        </p:nvSpPr>
        <p:spPr>
          <a:xfrm>
            <a:off x="4475704" y="1154113"/>
            <a:ext cx="4206240" cy="2722039"/>
          </a:xfrm>
        </p:spPr>
        <p:txBody>
          <a:bodyPr/>
          <a:lstStyle>
            <a:lvl1pPr marL="0" indent="0">
              <a:buNone/>
              <a:defRPr sz="2000" baseline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för att infoga bild eller graf genom att klicka på ikonerna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5C63D-EBE9-438B-A49C-D6D97BFA1325}" type="datetimeFigureOut">
              <a:rPr lang="sv-SE" smtClean="0"/>
              <a:t>2014-03-05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712C2-6602-4F97-A968-E555C346D776}" type="slidenum">
              <a:rPr lang="sv-SE" smtClean="0"/>
              <a:t>‹#›</a:t>
            </a:fld>
            <a:endParaRPr lang="sv-SE"/>
          </a:p>
        </p:txBody>
      </p:sp>
      <p:sp>
        <p:nvSpPr>
          <p:cNvPr id="9" name="Platshållare för innehåll 3"/>
          <p:cNvSpPr>
            <a:spLocks noGrp="1"/>
          </p:cNvSpPr>
          <p:nvPr>
            <p:ph sz="half" idx="14" hasCustomPrompt="1"/>
          </p:nvPr>
        </p:nvSpPr>
        <p:spPr>
          <a:xfrm>
            <a:off x="4469840" y="3959471"/>
            <a:ext cx="4206240" cy="2168895"/>
          </a:xfrm>
        </p:spPr>
        <p:txBody>
          <a:bodyPr>
            <a:noAutofit/>
          </a:bodyPr>
          <a:lstStyle>
            <a:lvl1pPr>
              <a:spcBef>
                <a:spcPts val="600"/>
              </a:spcBef>
              <a:defRPr sz="2800" baseline="0"/>
            </a:lvl1pPr>
            <a:lvl2pPr marL="0">
              <a:spcBef>
                <a:spcPts val="600"/>
              </a:spcBef>
              <a:defRPr sz="2800"/>
            </a:lvl2pPr>
            <a:lvl3pPr marL="0">
              <a:spcBef>
                <a:spcPts val="600"/>
              </a:spcBef>
              <a:defRPr sz="2800"/>
            </a:lvl3pPr>
            <a:lvl4pPr marL="0">
              <a:spcBef>
                <a:spcPts val="600"/>
              </a:spcBef>
              <a:defRPr sz="2800"/>
            </a:lvl4pPr>
            <a:lvl5pPr marL="0">
              <a:spcBef>
                <a:spcPts val="600"/>
              </a:spcBef>
              <a:defRPr sz="2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för att skriva text </a:t>
            </a:r>
          </a:p>
          <a:p>
            <a:pPr lvl="1"/>
            <a:r>
              <a:rPr lang="sv-SE" dirty="0" smtClean="0"/>
              <a:t>Text</a:t>
            </a:r>
          </a:p>
          <a:p>
            <a:pPr lvl="2"/>
            <a:r>
              <a:rPr lang="sv-SE" dirty="0" smtClean="0"/>
              <a:t>Text</a:t>
            </a:r>
          </a:p>
          <a:p>
            <a:pPr lvl="3"/>
            <a:r>
              <a:rPr lang="sv-SE" dirty="0" smtClean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1492951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innehållsdelar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sv-SE" dirty="0" smtClean="0"/>
              <a:t>Lägg till rubrik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5C63D-EBE9-438B-A49C-D6D97BFA1325}" type="datetimeFigureOut">
              <a:rPr lang="sv-SE" smtClean="0"/>
              <a:t>2014-03-05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712C2-6602-4F97-A968-E555C346D776}" type="slidenum">
              <a:rPr lang="sv-SE" smtClean="0"/>
              <a:t>‹#›</a:t>
            </a:fld>
            <a:endParaRPr lang="sv-SE"/>
          </a:p>
        </p:txBody>
      </p:sp>
      <p:sp>
        <p:nvSpPr>
          <p:cNvPr id="11" name="Platshållare för innehåll 2"/>
          <p:cNvSpPr>
            <a:spLocks noGrp="1"/>
          </p:cNvSpPr>
          <p:nvPr>
            <p:ph sz="half" idx="1" hasCustomPrompt="1"/>
          </p:nvPr>
        </p:nvSpPr>
        <p:spPr>
          <a:xfrm>
            <a:off x="4981575" y="1143000"/>
            <a:ext cx="3695177" cy="4972050"/>
          </a:xfrm>
        </p:spPr>
        <p:txBody>
          <a:bodyPr/>
          <a:lstStyle>
            <a:lvl1pPr marL="0" indent="0">
              <a:buNone/>
              <a:defRPr sz="2800" baseline="0"/>
            </a:lvl1pPr>
            <a:lvl2pPr marL="228600" indent="0">
              <a:buNone/>
              <a:defRPr sz="1800"/>
            </a:lvl2pPr>
            <a:lvl3pPr marL="457200" indent="0">
              <a:buNone/>
              <a:defRPr sz="1800"/>
            </a:lvl3pPr>
            <a:lvl4pPr marL="685800" indent="0">
              <a:buNone/>
              <a:defRPr sz="1800"/>
            </a:lvl4pPr>
            <a:lvl5pPr marL="914400" indent="0">
              <a:buNone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för att skriva text</a:t>
            </a:r>
          </a:p>
          <a:p>
            <a:pPr lvl="1"/>
            <a:r>
              <a:rPr lang="sv-SE" dirty="0" smtClean="0"/>
              <a:t>Text</a:t>
            </a:r>
          </a:p>
          <a:p>
            <a:pPr lvl="2"/>
            <a:r>
              <a:rPr lang="sv-SE" dirty="0" smtClean="0"/>
              <a:t>Text</a:t>
            </a:r>
          </a:p>
          <a:p>
            <a:pPr lvl="3"/>
            <a:r>
              <a:rPr lang="sv-SE" dirty="0" smtClean="0"/>
              <a:t>Text</a:t>
            </a:r>
          </a:p>
          <a:p>
            <a:pPr lvl="4"/>
            <a:r>
              <a:rPr lang="sv-SE" dirty="0" smtClean="0"/>
              <a:t>Text</a:t>
            </a:r>
            <a:endParaRPr lang="sv-SE" dirty="0"/>
          </a:p>
        </p:txBody>
      </p:sp>
      <p:sp>
        <p:nvSpPr>
          <p:cNvPr id="12" name="Platshållare för innehåll 3"/>
          <p:cNvSpPr>
            <a:spLocks noGrp="1"/>
          </p:cNvSpPr>
          <p:nvPr>
            <p:ph sz="half" idx="2" hasCustomPrompt="1"/>
          </p:nvPr>
        </p:nvSpPr>
        <p:spPr>
          <a:xfrm>
            <a:off x="453016" y="1154113"/>
            <a:ext cx="4206240" cy="2722039"/>
          </a:xfrm>
        </p:spPr>
        <p:txBody>
          <a:bodyPr/>
          <a:lstStyle>
            <a:lvl1pPr marL="0" indent="0">
              <a:buNone/>
              <a:defRPr sz="2000" baseline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för att infoga bild eller graf genom att klicka på ikonerna</a:t>
            </a:r>
          </a:p>
        </p:txBody>
      </p:sp>
      <p:sp>
        <p:nvSpPr>
          <p:cNvPr id="13" name="Platshållare för innehåll 3"/>
          <p:cNvSpPr>
            <a:spLocks noGrp="1"/>
          </p:cNvSpPr>
          <p:nvPr>
            <p:ph sz="half" idx="14" hasCustomPrompt="1"/>
          </p:nvPr>
        </p:nvSpPr>
        <p:spPr>
          <a:xfrm>
            <a:off x="447152" y="3959471"/>
            <a:ext cx="4206240" cy="2168895"/>
          </a:xfrm>
        </p:spPr>
        <p:txBody>
          <a:bodyPr>
            <a:noAutofit/>
          </a:bodyPr>
          <a:lstStyle>
            <a:lvl1pPr>
              <a:spcBef>
                <a:spcPts val="600"/>
              </a:spcBef>
              <a:defRPr sz="2800" baseline="0"/>
            </a:lvl1pPr>
            <a:lvl2pPr marL="0">
              <a:spcBef>
                <a:spcPts val="600"/>
              </a:spcBef>
              <a:defRPr sz="2800"/>
            </a:lvl2pPr>
            <a:lvl3pPr marL="0">
              <a:spcBef>
                <a:spcPts val="600"/>
              </a:spcBef>
              <a:defRPr sz="2800"/>
            </a:lvl3pPr>
            <a:lvl4pPr marL="0">
              <a:spcBef>
                <a:spcPts val="600"/>
              </a:spcBef>
              <a:defRPr sz="2800"/>
            </a:lvl4pPr>
            <a:lvl5pPr marL="0">
              <a:spcBef>
                <a:spcPts val="600"/>
              </a:spcBef>
              <a:defRPr sz="2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för att skriva text </a:t>
            </a:r>
          </a:p>
          <a:p>
            <a:pPr lvl="1"/>
            <a:r>
              <a:rPr lang="sv-SE" dirty="0" smtClean="0"/>
              <a:t>Text</a:t>
            </a:r>
          </a:p>
          <a:p>
            <a:pPr lvl="2"/>
            <a:r>
              <a:rPr lang="sv-SE" dirty="0" smtClean="0"/>
              <a:t>Text</a:t>
            </a:r>
          </a:p>
          <a:p>
            <a:pPr lvl="3"/>
            <a:r>
              <a:rPr lang="sv-SE" dirty="0" smtClean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3366470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/>
              <a:t>Lägg till rubrik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 hasCustomPrompt="1"/>
          </p:nvPr>
        </p:nvSpPr>
        <p:spPr>
          <a:xfrm>
            <a:off x="457200" y="1153048"/>
            <a:ext cx="3962400" cy="685800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 smtClean="0"/>
              <a:t>Lägg till underrubrik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 hasCustomPrompt="1"/>
          </p:nvPr>
        </p:nvSpPr>
        <p:spPr>
          <a:xfrm>
            <a:off x="457200" y="1905001"/>
            <a:ext cx="3962400" cy="4221162"/>
          </a:xfrm>
        </p:spPr>
        <p:txBody>
          <a:bodyPr/>
          <a:lstStyle>
            <a:lvl1pPr>
              <a:defRPr sz="2000" baseline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dirty="0" smtClean="0"/>
              <a:t>Klicka för att skriva text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 hasCustomPrompt="1"/>
          </p:nvPr>
        </p:nvSpPr>
        <p:spPr>
          <a:xfrm>
            <a:off x="4724400" y="1153048"/>
            <a:ext cx="3962400" cy="685800"/>
          </a:xfrm>
        </p:spPr>
        <p:txBody>
          <a:bodyPr anchor="b">
            <a:noAutofit/>
          </a:bodyPr>
          <a:lstStyle>
            <a:lvl1pPr marL="0" indent="0">
              <a:buNone/>
              <a:defRPr sz="2000" b="0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 smtClean="0"/>
              <a:t>Lägg till underrubrik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 hasCustomPrompt="1"/>
          </p:nvPr>
        </p:nvSpPr>
        <p:spPr>
          <a:xfrm>
            <a:off x="4714352" y="1905001"/>
            <a:ext cx="3962400" cy="4221162"/>
          </a:xfrm>
        </p:spPr>
        <p:txBody>
          <a:bodyPr/>
          <a:lstStyle>
            <a:lvl1pPr>
              <a:defRPr sz="2000" baseline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dirty="0" smtClean="0"/>
              <a:t>Klicka för att skriva text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5C63D-EBE9-438B-A49C-D6D97BFA1325}" type="datetimeFigureOut">
              <a:rPr lang="sv-SE" smtClean="0"/>
              <a:t>2014-03-05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712C2-6602-4F97-A968-E555C346D77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076415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59866" y="473126"/>
            <a:ext cx="6949440" cy="1010682"/>
          </a:xfrm>
        </p:spPr>
        <p:txBody>
          <a:bodyPr anchor="t"/>
          <a:lstStyle>
            <a:lvl1pPr>
              <a:defRPr/>
            </a:lvl1pPr>
          </a:lstStyle>
          <a:p>
            <a:r>
              <a:rPr lang="sv-SE" dirty="0" smtClean="0"/>
              <a:t>Lägg till rubrik</a:t>
            </a:r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5C63D-EBE9-438B-A49C-D6D97BFA1325}" type="datetimeFigureOut">
              <a:rPr lang="sv-SE" smtClean="0"/>
              <a:t>2014-03-05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712C2-6602-4F97-A968-E555C346D77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33640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ubrik och gr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B90F4-A494-45B5-8A7C-7090ABFDFDA4}" type="datetimeFigureOut">
              <a:rPr lang="sv-SE" smtClean="0"/>
              <a:t>2014-03-05</a:t>
            </a:fld>
            <a:endParaRPr lang="sv-S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lang="sv-SE" dirty="0"/>
            </a:lvl1pPr>
          </a:lstStyle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CBCE0-C835-4AC7-8ABE-CC9050610E83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15" name="Platshållare för innehåll 14"/>
          <p:cNvSpPr>
            <a:spLocks noGrp="1"/>
          </p:cNvSpPr>
          <p:nvPr>
            <p:ph sz="quarter" idx="13" hasCustomPrompt="1"/>
          </p:nvPr>
        </p:nvSpPr>
        <p:spPr>
          <a:xfrm>
            <a:off x="457200" y="476249"/>
            <a:ext cx="3962400" cy="5675313"/>
          </a:xfrm>
        </p:spPr>
        <p:txBody>
          <a:bodyPr anchor="t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3200" baseline="0"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noProof="0" dirty="0" smtClean="0"/>
              <a:t>Klicka här för att skriva text eller klicka på ikonerna för att klistra in tabell, bild, graf eller smartart</a:t>
            </a:r>
          </a:p>
        </p:txBody>
      </p:sp>
      <p:sp>
        <p:nvSpPr>
          <p:cNvPr id="16" name="Platshållare för innehåll 14"/>
          <p:cNvSpPr>
            <a:spLocks noGrp="1"/>
          </p:cNvSpPr>
          <p:nvPr>
            <p:ph sz="quarter" idx="14" hasCustomPrompt="1"/>
          </p:nvPr>
        </p:nvSpPr>
        <p:spPr>
          <a:xfrm>
            <a:off x="4702629" y="476249"/>
            <a:ext cx="3962400" cy="5675313"/>
          </a:xfrm>
        </p:spPr>
        <p:txBody>
          <a:bodyPr anchor="t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3200"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noProof="0" dirty="0" smtClean="0"/>
              <a:t>Klicka här för att skriva text eller klicka på ikonerna för att klistra in tabell, bild, graf eller smartart</a:t>
            </a:r>
          </a:p>
        </p:txBody>
      </p:sp>
      <p:sp>
        <p:nvSpPr>
          <p:cNvPr id="18" name="Rektangel 17"/>
          <p:cNvSpPr/>
          <p:nvPr userDrawn="1"/>
        </p:nvSpPr>
        <p:spPr>
          <a:xfrm>
            <a:off x="9220200" y="-1"/>
            <a:ext cx="1600199" cy="3116998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 dirty="0" err="1" smtClean="0">
              <a:solidFill>
                <a:srgbClr val="000000"/>
              </a:solidFill>
            </a:endParaRPr>
          </a:p>
        </p:txBody>
      </p:sp>
      <p:sp>
        <p:nvSpPr>
          <p:cNvPr id="19" name="TextBox 18"/>
          <p:cNvSpPr txBox="1"/>
          <p:nvPr userDrawn="1"/>
        </p:nvSpPr>
        <p:spPr>
          <a:xfrm>
            <a:off x="9207843" y="20301"/>
            <a:ext cx="1600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b="1" noProof="0" dirty="0" smtClean="0">
                <a:solidFill>
                  <a:schemeClr val="tx2"/>
                </a:solidFill>
              </a:rPr>
              <a:t>Infoga</a:t>
            </a:r>
            <a:r>
              <a:rPr lang="sv-SE" sz="1200" b="1" baseline="0" noProof="0" dirty="0" smtClean="0">
                <a:solidFill>
                  <a:schemeClr val="tx2"/>
                </a:solidFill>
              </a:rPr>
              <a:t> andra objekt än text: </a:t>
            </a:r>
            <a:endParaRPr lang="sv-SE" sz="1200" b="1" noProof="0" dirty="0" smtClean="0">
              <a:solidFill>
                <a:schemeClr val="tx2"/>
              </a:solidFill>
            </a:endParaRPr>
          </a:p>
          <a:p>
            <a:endParaRPr lang="sv-SE" sz="1200" baseline="0" noProof="0" dirty="0" smtClean="0">
              <a:solidFill>
                <a:schemeClr val="tx2"/>
              </a:solidFill>
            </a:endParaRPr>
          </a:p>
          <a:p>
            <a:r>
              <a:rPr lang="sv-SE" sz="1200" baseline="0" noProof="0" dirty="0" smtClean="0">
                <a:solidFill>
                  <a:schemeClr val="tx2"/>
                </a:solidFill>
              </a:rPr>
              <a:t>1. Klicka på respektive ikon i mitten för att infoga grafer, tabeller och </a:t>
            </a:r>
            <a:r>
              <a:rPr lang="sv-SE" sz="1200" baseline="0" noProof="0" dirty="0" err="1" smtClean="0">
                <a:solidFill>
                  <a:schemeClr val="tx2"/>
                </a:solidFill>
              </a:rPr>
              <a:t>SmartArt</a:t>
            </a:r>
            <a:r>
              <a:rPr lang="sv-SE" sz="1200" baseline="0" noProof="0" dirty="0" smtClean="0">
                <a:solidFill>
                  <a:schemeClr val="tx2"/>
                </a:solidFill>
              </a:rPr>
              <a:t>.</a:t>
            </a:r>
            <a:endParaRPr lang="sv-SE" sz="1200" noProof="0" dirty="0">
              <a:solidFill>
                <a:schemeClr val="tx2"/>
              </a:solidFill>
            </a:endParaRPr>
          </a:p>
        </p:txBody>
      </p:sp>
      <p:pic>
        <p:nvPicPr>
          <p:cNvPr id="22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12643" y="1539351"/>
            <a:ext cx="90678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Box 18"/>
          <p:cNvSpPr txBox="1"/>
          <p:nvPr userDrawn="1"/>
        </p:nvSpPr>
        <p:spPr>
          <a:xfrm>
            <a:off x="9227725" y="2142861"/>
            <a:ext cx="15926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noProof="0" dirty="0" smtClean="0">
                <a:solidFill>
                  <a:schemeClr val="tx2"/>
                </a:solidFill>
              </a:rPr>
              <a:t>2. Använd</a:t>
            </a:r>
            <a:r>
              <a:rPr lang="sv-SE" sz="1200" baseline="0" noProof="0" dirty="0" smtClean="0">
                <a:solidFill>
                  <a:schemeClr val="tx2"/>
                </a:solidFill>
              </a:rPr>
              <a:t> text-utrymmet på motsatt för att göra en bildtext till grafiken eller bilden. . </a:t>
            </a:r>
            <a:endParaRPr lang="sv-SE" sz="1200" noProof="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1333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Rubrik, underrubrik och bild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49108" y="0"/>
            <a:ext cx="8229600" cy="1010465"/>
          </a:xfrm>
        </p:spPr>
        <p:txBody>
          <a:bodyPr anchor="b">
            <a:normAutofit/>
          </a:bodyPr>
          <a:lstStyle>
            <a:lvl1pPr algn="l">
              <a:defRPr sz="3200" b="1"/>
            </a:lvl1pPr>
          </a:lstStyle>
          <a:p>
            <a:r>
              <a:rPr lang="sv-SE" dirty="0" smtClean="0"/>
              <a:t>Lägg till rubrik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 hasCustomPrompt="1"/>
          </p:nvPr>
        </p:nvSpPr>
        <p:spPr>
          <a:xfrm>
            <a:off x="3886200" y="1524000"/>
            <a:ext cx="4800600" cy="4602163"/>
          </a:xfrm>
        </p:spPr>
        <p:txBody>
          <a:bodyPr/>
          <a:lstStyle>
            <a:lvl1pPr marL="0" indent="0">
              <a:buNone/>
              <a:defRPr sz="3200" baseline="0"/>
            </a:lvl1pPr>
            <a:lvl2pPr marL="228600" indent="0">
              <a:buNone/>
              <a:defRPr sz="2800"/>
            </a:lvl2pPr>
            <a:lvl3pPr marL="457200" indent="0">
              <a:buNone/>
              <a:defRPr sz="2400"/>
            </a:lvl3pPr>
            <a:lvl4pPr marL="685800" indent="0">
              <a:buNone/>
              <a:defRPr sz="2000"/>
            </a:lvl4pPr>
            <a:lvl5pPr marL="914400" indent="0">
              <a:buNone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dirty="0" smtClean="0"/>
              <a:t>Klicka för att infoga bild eller graf. 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 hasCustomPrompt="1"/>
          </p:nvPr>
        </p:nvSpPr>
        <p:spPr>
          <a:xfrm>
            <a:off x="457199" y="1524000"/>
            <a:ext cx="3114675" cy="4602163"/>
          </a:xfrm>
        </p:spPr>
        <p:txBody>
          <a:bodyPr>
            <a:normAutofit/>
          </a:bodyPr>
          <a:lstStyle>
            <a:lvl1pPr marL="0" indent="0">
              <a:buNone/>
              <a:defRPr sz="3200" b="0" baseline="0">
                <a:latin typeface="+mn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dirty="0" smtClean="0"/>
              <a:t>Klicka för att lägga till text.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5C63D-EBE9-438B-A49C-D6D97BFA1325}" type="datetimeFigureOut">
              <a:rPr lang="sv-SE" smtClean="0"/>
              <a:t>2014-03-05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712C2-6602-4F97-A968-E555C346D77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547322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ed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43000" y="4538868"/>
            <a:ext cx="6858000" cy="1328532"/>
          </a:xfrm>
        </p:spPr>
        <p:txBody>
          <a:bodyPr anchor="t">
            <a:normAutofit/>
          </a:bodyPr>
          <a:lstStyle>
            <a:lvl1pPr algn="ctr">
              <a:defRPr sz="3200" b="1"/>
            </a:lvl1pPr>
          </a:lstStyle>
          <a:p>
            <a:r>
              <a:rPr lang="en-US" dirty="0" err="1" smtClean="0"/>
              <a:t>Lägg</a:t>
            </a:r>
            <a:r>
              <a:rPr lang="en-US" dirty="0" smtClean="0"/>
              <a:t> till </a:t>
            </a:r>
            <a:r>
              <a:rPr lang="en-US" dirty="0" err="1" smtClean="0"/>
              <a:t>rubrik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54025" y="484188"/>
            <a:ext cx="8232775" cy="37830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dirty="0" smtClean="0"/>
              <a:t>Klicka för att infoga bild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5347-ED7A-479D-8837-F0BD42636033}" type="datetimeFigureOut">
              <a:rPr lang="en-US" smtClean="0"/>
              <a:t>3/5/2014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D75BE-0F35-4C5D-9F25-24DE76F714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9473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gval 2 alternativ lj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6F65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>
              <a:solidFill>
                <a:schemeClr val="tx2"/>
              </a:solidFill>
            </a:endParaRPr>
          </a:p>
        </p:txBody>
      </p:sp>
      <p:sp>
        <p:nvSpPr>
          <p:cNvPr id="14" name="Rektangel 13"/>
          <p:cNvSpPr/>
          <p:nvPr userDrawn="1"/>
        </p:nvSpPr>
        <p:spPr>
          <a:xfrm>
            <a:off x="0" y="4696998"/>
            <a:ext cx="9144000" cy="2161002"/>
          </a:xfrm>
          <a:prstGeom prst="rect">
            <a:avLst/>
          </a:prstGeom>
          <a:solidFill>
            <a:srgbClr val="F6F4E8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>
              <a:solidFill>
                <a:schemeClr val="tx2"/>
              </a:solidFill>
            </a:endParaRPr>
          </a:p>
        </p:txBody>
      </p:sp>
      <p:grpSp>
        <p:nvGrpSpPr>
          <p:cNvPr id="16" name="Grupp 15"/>
          <p:cNvGrpSpPr>
            <a:grpSpLocks noChangeAspect="1"/>
          </p:cNvGrpSpPr>
          <p:nvPr userDrawn="1"/>
        </p:nvGrpSpPr>
        <p:grpSpPr>
          <a:xfrm>
            <a:off x="-6514" y="3256784"/>
            <a:ext cx="4714418" cy="3601214"/>
            <a:chOff x="25567" y="3071568"/>
            <a:chExt cx="4988038" cy="3757612"/>
          </a:xfrm>
          <a:solidFill>
            <a:schemeClr val="accent3">
              <a:lumMod val="75000"/>
            </a:schemeClr>
          </a:solidFill>
        </p:grpSpPr>
        <p:sp>
          <p:nvSpPr>
            <p:cNvPr id="18" name="Freeform 6"/>
            <p:cNvSpPr>
              <a:spLocks/>
            </p:cNvSpPr>
            <p:nvPr userDrawn="1"/>
          </p:nvSpPr>
          <p:spPr bwMode="auto">
            <a:xfrm>
              <a:off x="25567" y="3071568"/>
              <a:ext cx="4340224" cy="3757612"/>
            </a:xfrm>
            <a:custGeom>
              <a:avLst/>
              <a:gdLst/>
              <a:ahLst/>
              <a:cxnLst>
                <a:cxn ang="0">
                  <a:pos x="2417" y="263"/>
                </a:cxn>
                <a:cxn ang="0">
                  <a:pos x="2481" y="268"/>
                </a:cxn>
                <a:cxn ang="0">
                  <a:pos x="2367" y="932"/>
                </a:cxn>
                <a:cxn ang="0">
                  <a:pos x="0" y="2003"/>
                </a:cxn>
                <a:cxn ang="0">
                  <a:pos x="0" y="2367"/>
                </a:cxn>
                <a:cxn ang="0">
                  <a:pos x="649" y="2367"/>
                </a:cxn>
                <a:cxn ang="0">
                  <a:pos x="2592" y="948"/>
                </a:cxn>
                <a:cxn ang="0">
                  <a:pos x="2668" y="282"/>
                </a:cxn>
                <a:cxn ang="0">
                  <a:pos x="2734" y="287"/>
                </a:cxn>
                <a:cxn ang="0">
                  <a:pos x="2597" y="0"/>
                </a:cxn>
                <a:cxn ang="0">
                  <a:pos x="2417" y="263"/>
                </a:cxn>
              </a:cxnLst>
              <a:rect l="0" t="0" r="r" b="b"/>
              <a:pathLst>
                <a:path w="2734" h="2367">
                  <a:moveTo>
                    <a:pt x="2417" y="263"/>
                  </a:moveTo>
                  <a:lnTo>
                    <a:pt x="2481" y="268"/>
                  </a:lnTo>
                  <a:lnTo>
                    <a:pt x="2367" y="932"/>
                  </a:lnTo>
                  <a:lnTo>
                    <a:pt x="0" y="2003"/>
                  </a:lnTo>
                  <a:lnTo>
                    <a:pt x="0" y="2367"/>
                  </a:lnTo>
                  <a:lnTo>
                    <a:pt x="649" y="2367"/>
                  </a:lnTo>
                  <a:lnTo>
                    <a:pt x="2592" y="948"/>
                  </a:lnTo>
                  <a:lnTo>
                    <a:pt x="2668" y="282"/>
                  </a:lnTo>
                  <a:lnTo>
                    <a:pt x="2734" y="287"/>
                  </a:lnTo>
                  <a:lnTo>
                    <a:pt x="2597" y="0"/>
                  </a:lnTo>
                  <a:lnTo>
                    <a:pt x="2417" y="26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9" name="Freeform 7"/>
            <p:cNvSpPr>
              <a:spLocks/>
            </p:cNvSpPr>
            <p:nvPr userDrawn="1"/>
          </p:nvSpPr>
          <p:spPr bwMode="auto">
            <a:xfrm>
              <a:off x="1254404" y="3144213"/>
              <a:ext cx="3759201" cy="3681412"/>
            </a:xfrm>
            <a:custGeom>
              <a:avLst/>
              <a:gdLst/>
              <a:ahLst/>
              <a:cxnLst>
                <a:cxn ang="0">
                  <a:pos x="2024" y="251"/>
                </a:cxn>
                <a:cxn ang="0">
                  <a:pos x="2091" y="270"/>
                </a:cxn>
                <a:cxn ang="0">
                  <a:pos x="1856" y="900"/>
                </a:cxn>
                <a:cxn ang="0">
                  <a:pos x="0" y="2319"/>
                </a:cxn>
                <a:cxn ang="0">
                  <a:pos x="1456" y="2319"/>
                </a:cxn>
                <a:cxn ang="0">
                  <a:pos x="2107" y="917"/>
                </a:cxn>
                <a:cxn ang="0">
                  <a:pos x="2294" y="322"/>
                </a:cxn>
                <a:cxn ang="0">
                  <a:pos x="2368" y="343"/>
                </a:cxn>
                <a:cxn ang="0">
                  <a:pos x="2275" y="0"/>
                </a:cxn>
                <a:cxn ang="0">
                  <a:pos x="2024" y="251"/>
                </a:cxn>
              </a:cxnLst>
              <a:rect l="0" t="0" r="r" b="b"/>
              <a:pathLst>
                <a:path w="2368" h="2319">
                  <a:moveTo>
                    <a:pt x="2024" y="251"/>
                  </a:moveTo>
                  <a:lnTo>
                    <a:pt x="2091" y="270"/>
                  </a:lnTo>
                  <a:lnTo>
                    <a:pt x="1856" y="900"/>
                  </a:lnTo>
                  <a:lnTo>
                    <a:pt x="0" y="2319"/>
                  </a:lnTo>
                  <a:lnTo>
                    <a:pt x="1456" y="2319"/>
                  </a:lnTo>
                  <a:lnTo>
                    <a:pt x="2107" y="917"/>
                  </a:lnTo>
                  <a:lnTo>
                    <a:pt x="2294" y="322"/>
                  </a:lnTo>
                  <a:lnTo>
                    <a:pt x="2368" y="343"/>
                  </a:lnTo>
                  <a:lnTo>
                    <a:pt x="2275" y="0"/>
                  </a:lnTo>
                  <a:lnTo>
                    <a:pt x="2024" y="25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  <p:sp>
        <p:nvSpPr>
          <p:cNvPr id="8" name="Rektangel med rundade hörn 7"/>
          <p:cNvSpPr/>
          <p:nvPr userDrawn="1"/>
        </p:nvSpPr>
        <p:spPr>
          <a:xfrm>
            <a:off x="4800600" y="1371600"/>
            <a:ext cx="3886200" cy="1752600"/>
          </a:xfrm>
          <a:prstGeom prst="roundRect">
            <a:avLst>
              <a:gd name="adj" fmla="val 3249"/>
            </a:avLst>
          </a:prstGeom>
          <a:ln w="381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9" name="Rektangel med rundade hörn 8"/>
          <p:cNvSpPr/>
          <p:nvPr userDrawn="1"/>
        </p:nvSpPr>
        <p:spPr>
          <a:xfrm>
            <a:off x="457200" y="1371600"/>
            <a:ext cx="3886200" cy="1752600"/>
          </a:xfrm>
          <a:prstGeom prst="roundRect">
            <a:avLst>
              <a:gd name="adj" fmla="val 2355"/>
            </a:avLst>
          </a:prstGeom>
          <a:ln w="381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F6F4E8"/>
                </a:solidFill>
              </a:defRPr>
            </a:lvl1pPr>
          </a:lstStyle>
          <a:p>
            <a:r>
              <a:rPr lang="sv-SE" dirty="0" smtClean="0"/>
              <a:t>Lägg till rubrik</a:t>
            </a:r>
            <a:endParaRPr lang="sv-SE" dirty="0"/>
          </a:p>
        </p:txBody>
      </p:sp>
      <p:sp>
        <p:nvSpPr>
          <p:cNvPr id="15" name="Platshållare för text 14"/>
          <p:cNvSpPr>
            <a:spLocks noGrp="1"/>
          </p:cNvSpPr>
          <p:nvPr>
            <p:ph type="body" sz="quarter" idx="10" hasCustomPrompt="1"/>
          </p:nvPr>
        </p:nvSpPr>
        <p:spPr>
          <a:xfrm>
            <a:off x="609599" y="1483964"/>
            <a:ext cx="3580435" cy="1524000"/>
          </a:xfrm>
        </p:spPr>
        <p:txBody>
          <a:bodyPr/>
          <a:lstStyle>
            <a:lvl1pPr marL="0" indent="0">
              <a:buNone/>
              <a:defRPr sz="2000">
                <a:solidFill>
                  <a:srgbClr val="F6F4E8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2000" baseline="0">
                <a:solidFill>
                  <a:srgbClr val="F6F4E8"/>
                </a:solidFill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sv-SE" dirty="0" smtClean="0"/>
              <a:t>Klicka för att lägga till text</a:t>
            </a:r>
          </a:p>
          <a:p>
            <a:pPr lvl="1"/>
            <a:r>
              <a:rPr lang="sv-SE" dirty="0" smtClean="0"/>
              <a:t>Text</a:t>
            </a:r>
            <a:endParaRPr lang="sv-SE" dirty="0"/>
          </a:p>
        </p:txBody>
      </p:sp>
      <p:sp>
        <p:nvSpPr>
          <p:cNvPr id="17" name="Platshållare för text 14"/>
          <p:cNvSpPr>
            <a:spLocks noGrp="1"/>
          </p:cNvSpPr>
          <p:nvPr>
            <p:ph type="body" sz="quarter" idx="11" hasCustomPrompt="1"/>
          </p:nvPr>
        </p:nvSpPr>
        <p:spPr>
          <a:xfrm>
            <a:off x="4953482" y="1483964"/>
            <a:ext cx="3580435" cy="1524000"/>
          </a:xfrm>
        </p:spPr>
        <p:txBody>
          <a:bodyPr/>
          <a:lstStyle>
            <a:lvl1pPr marL="0" indent="0">
              <a:buNone/>
              <a:defRPr sz="2000">
                <a:solidFill>
                  <a:srgbClr val="F6F4E8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2000" baseline="0">
                <a:solidFill>
                  <a:srgbClr val="F6F4E8"/>
                </a:solidFill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sv-SE" dirty="0" smtClean="0"/>
              <a:t>Klicka för att lägga till text</a:t>
            </a:r>
          </a:p>
          <a:p>
            <a:pPr lvl="1"/>
            <a:r>
              <a:rPr lang="sv-SE" dirty="0" smtClean="0"/>
              <a:t>Text</a:t>
            </a:r>
            <a:endParaRPr lang="sv-SE" dirty="0"/>
          </a:p>
        </p:txBody>
      </p:sp>
      <p:pic>
        <p:nvPicPr>
          <p:cNvPr id="20" name="Bildobjekt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83506" y="6324599"/>
            <a:ext cx="803294" cy="32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89470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gval 3 alternativ lj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ktangel 26"/>
          <p:cNvSpPr/>
          <p:nvPr userDrawn="1"/>
        </p:nvSpPr>
        <p:spPr>
          <a:xfrm>
            <a:off x="0" y="4706704"/>
            <a:ext cx="9144000" cy="2151296"/>
          </a:xfrm>
          <a:prstGeom prst="rect">
            <a:avLst/>
          </a:prstGeom>
          <a:solidFill>
            <a:srgbClr val="F6F4E8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 err="1">
              <a:solidFill>
                <a:schemeClr val="tx2"/>
              </a:solidFill>
            </a:endParaRPr>
          </a:p>
        </p:txBody>
      </p:sp>
      <p:sp>
        <p:nvSpPr>
          <p:cNvPr id="28" name="Rektangel 27"/>
          <p:cNvSpPr/>
          <p:nvPr userDrawn="1"/>
        </p:nvSpPr>
        <p:spPr>
          <a:xfrm>
            <a:off x="0" y="-1"/>
            <a:ext cx="9144000" cy="4699913"/>
          </a:xfrm>
          <a:prstGeom prst="rect">
            <a:avLst/>
          </a:prstGeom>
          <a:solidFill>
            <a:srgbClr val="006F65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 err="1">
              <a:solidFill>
                <a:schemeClr val="bg1"/>
              </a:solidFill>
            </a:endParaRPr>
          </a:p>
        </p:txBody>
      </p:sp>
      <p:grpSp>
        <p:nvGrpSpPr>
          <p:cNvPr id="29" name="Grupp 28"/>
          <p:cNvGrpSpPr>
            <a:grpSpLocks noChangeAspect="1"/>
          </p:cNvGrpSpPr>
          <p:nvPr userDrawn="1"/>
        </p:nvGrpSpPr>
        <p:grpSpPr>
          <a:xfrm>
            <a:off x="-13440" y="3256784"/>
            <a:ext cx="4721344" cy="3601214"/>
            <a:chOff x="18239" y="3071568"/>
            <a:chExt cx="4995366" cy="3757612"/>
          </a:xfrm>
          <a:solidFill>
            <a:schemeClr val="accent3">
              <a:lumMod val="75000"/>
            </a:schemeClr>
          </a:solidFill>
        </p:grpSpPr>
        <p:sp>
          <p:nvSpPr>
            <p:cNvPr id="30" name="Freeform 5"/>
            <p:cNvSpPr>
              <a:spLocks/>
            </p:cNvSpPr>
            <p:nvPr userDrawn="1"/>
          </p:nvSpPr>
          <p:spPr bwMode="auto">
            <a:xfrm>
              <a:off x="18239" y="3156777"/>
              <a:ext cx="3630336" cy="2966925"/>
            </a:xfrm>
            <a:custGeom>
              <a:avLst/>
              <a:gdLst>
                <a:gd name="connsiteX0" fmla="*/ 40 w 10000"/>
                <a:gd name="connsiteY0" fmla="*/ 9768 h 9768"/>
                <a:gd name="connsiteX1" fmla="*/ 10000 w 10000"/>
                <a:gd name="connsiteY1" fmla="*/ 4639 h 9768"/>
                <a:gd name="connsiteX2" fmla="*/ 9720 w 10000"/>
                <a:gd name="connsiteY2" fmla="*/ 1266 h 9768"/>
                <a:gd name="connsiteX3" fmla="*/ 9979 w 10000"/>
                <a:gd name="connsiteY3" fmla="*/ 1245 h 9768"/>
                <a:gd name="connsiteX4" fmla="*/ 9286 w 10000"/>
                <a:gd name="connsiteY4" fmla="*/ 0 h 9768"/>
                <a:gd name="connsiteX5" fmla="*/ 8755 w 10000"/>
                <a:gd name="connsiteY5" fmla="*/ 1365 h 9768"/>
                <a:gd name="connsiteX6" fmla="*/ 9014 w 10000"/>
                <a:gd name="connsiteY6" fmla="*/ 1344 h 9768"/>
                <a:gd name="connsiteX7" fmla="*/ 9137 w 10000"/>
                <a:gd name="connsiteY7" fmla="*/ 4561 h 9768"/>
                <a:gd name="connsiteX8" fmla="*/ 0 w 10000"/>
                <a:gd name="connsiteY8" fmla="*/ 8142 h 9768"/>
                <a:gd name="connsiteX9" fmla="*/ 40 w 10000"/>
                <a:gd name="connsiteY9" fmla="*/ 9768 h 9768"/>
                <a:gd name="connsiteX0" fmla="*/ 20 w 10000"/>
                <a:gd name="connsiteY0" fmla="*/ 9929 h 9929"/>
                <a:gd name="connsiteX1" fmla="*/ 10000 w 10000"/>
                <a:gd name="connsiteY1" fmla="*/ 4749 h 9929"/>
                <a:gd name="connsiteX2" fmla="*/ 9720 w 10000"/>
                <a:gd name="connsiteY2" fmla="*/ 1296 h 9929"/>
                <a:gd name="connsiteX3" fmla="*/ 9979 w 10000"/>
                <a:gd name="connsiteY3" fmla="*/ 1275 h 9929"/>
                <a:gd name="connsiteX4" fmla="*/ 9286 w 10000"/>
                <a:gd name="connsiteY4" fmla="*/ 0 h 9929"/>
                <a:gd name="connsiteX5" fmla="*/ 8755 w 10000"/>
                <a:gd name="connsiteY5" fmla="*/ 1397 h 9929"/>
                <a:gd name="connsiteX6" fmla="*/ 9014 w 10000"/>
                <a:gd name="connsiteY6" fmla="*/ 1376 h 9929"/>
                <a:gd name="connsiteX7" fmla="*/ 9137 w 10000"/>
                <a:gd name="connsiteY7" fmla="*/ 4669 h 9929"/>
                <a:gd name="connsiteX8" fmla="*/ 0 w 10000"/>
                <a:gd name="connsiteY8" fmla="*/ 8335 h 9929"/>
                <a:gd name="connsiteX9" fmla="*/ 20 w 10000"/>
                <a:gd name="connsiteY9" fmla="*/ 9929 h 9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000" h="9929">
                  <a:moveTo>
                    <a:pt x="20" y="9929"/>
                  </a:moveTo>
                  <a:lnTo>
                    <a:pt x="10000" y="4749"/>
                  </a:lnTo>
                  <a:cubicBezTo>
                    <a:pt x="9907" y="3598"/>
                    <a:pt x="9813" y="2447"/>
                    <a:pt x="9720" y="1296"/>
                  </a:cubicBezTo>
                  <a:lnTo>
                    <a:pt x="9979" y="1275"/>
                  </a:lnTo>
                  <a:lnTo>
                    <a:pt x="9286" y="0"/>
                  </a:lnTo>
                  <a:lnTo>
                    <a:pt x="8755" y="1397"/>
                  </a:lnTo>
                  <a:lnTo>
                    <a:pt x="9014" y="1376"/>
                  </a:lnTo>
                  <a:lnTo>
                    <a:pt x="9137" y="4669"/>
                  </a:lnTo>
                  <a:lnTo>
                    <a:pt x="0" y="8335"/>
                  </a:lnTo>
                  <a:cubicBezTo>
                    <a:pt x="13" y="8890"/>
                    <a:pt x="7" y="9374"/>
                    <a:pt x="20" y="992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1" name="Freeform 6"/>
            <p:cNvSpPr>
              <a:spLocks/>
            </p:cNvSpPr>
            <p:nvPr userDrawn="1"/>
          </p:nvSpPr>
          <p:spPr bwMode="auto">
            <a:xfrm>
              <a:off x="25567" y="3071568"/>
              <a:ext cx="4340224" cy="3757612"/>
            </a:xfrm>
            <a:custGeom>
              <a:avLst/>
              <a:gdLst/>
              <a:ahLst/>
              <a:cxnLst>
                <a:cxn ang="0">
                  <a:pos x="2417" y="263"/>
                </a:cxn>
                <a:cxn ang="0">
                  <a:pos x="2481" y="268"/>
                </a:cxn>
                <a:cxn ang="0">
                  <a:pos x="2367" y="932"/>
                </a:cxn>
                <a:cxn ang="0">
                  <a:pos x="0" y="2003"/>
                </a:cxn>
                <a:cxn ang="0">
                  <a:pos x="0" y="2367"/>
                </a:cxn>
                <a:cxn ang="0">
                  <a:pos x="649" y="2367"/>
                </a:cxn>
                <a:cxn ang="0">
                  <a:pos x="2592" y="948"/>
                </a:cxn>
                <a:cxn ang="0">
                  <a:pos x="2668" y="282"/>
                </a:cxn>
                <a:cxn ang="0">
                  <a:pos x="2734" y="287"/>
                </a:cxn>
                <a:cxn ang="0">
                  <a:pos x="2597" y="0"/>
                </a:cxn>
                <a:cxn ang="0">
                  <a:pos x="2417" y="263"/>
                </a:cxn>
              </a:cxnLst>
              <a:rect l="0" t="0" r="r" b="b"/>
              <a:pathLst>
                <a:path w="2734" h="2367">
                  <a:moveTo>
                    <a:pt x="2417" y="263"/>
                  </a:moveTo>
                  <a:lnTo>
                    <a:pt x="2481" y="268"/>
                  </a:lnTo>
                  <a:lnTo>
                    <a:pt x="2367" y="932"/>
                  </a:lnTo>
                  <a:lnTo>
                    <a:pt x="0" y="2003"/>
                  </a:lnTo>
                  <a:lnTo>
                    <a:pt x="0" y="2367"/>
                  </a:lnTo>
                  <a:lnTo>
                    <a:pt x="649" y="2367"/>
                  </a:lnTo>
                  <a:lnTo>
                    <a:pt x="2592" y="948"/>
                  </a:lnTo>
                  <a:lnTo>
                    <a:pt x="2668" y="282"/>
                  </a:lnTo>
                  <a:lnTo>
                    <a:pt x="2734" y="287"/>
                  </a:lnTo>
                  <a:lnTo>
                    <a:pt x="2597" y="0"/>
                  </a:lnTo>
                  <a:lnTo>
                    <a:pt x="2417" y="26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2" name="Freeform 7"/>
            <p:cNvSpPr>
              <a:spLocks/>
            </p:cNvSpPr>
            <p:nvPr userDrawn="1"/>
          </p:nvSpPr>
          <p:spPr bwMode="auto">
            <a:xfrm>
              <a:off x="1254404" y="3144213"/>
              <a:ext cx="3759201" cy="3681412"/>
            </a:xfrm>
            <a:custGeom>
              <a:avLst/>
              <a:gdLst/>
              <a:ahLst/>
              <a:cxnLst>
                <a:cxn ang="0">
                  <a:pos x="2024" y="251"/>
                </a:cxn>
                <a:cxn ang="0">
                  <a:pos x="2091" y="270"/>
                </a:cxn>
                <a:cxn ang="0">
                  <a:pos x="1856" y="900"/>
                </a:cxn>
                <a:cxn ang="0">
                  <a:pos x="0" y="2319"/>
                </a:cxn>
                <a:cxn ang="0">
                  <a:pos x="1456" y="2319"/>
                </a:cxn>
                <a:cxn ang="0">
                  <a:pos x="2107" y="917"/>
                </a:cxn>
                <a:cxn ang="0">
                  <a:pos x="2294" y="322"/>
                </a:cxn>
                <a:cxn ang="0">
                  <a:pos x="2368" y="343"/>
                </a:cxn>
                <a:cxn ang="0">
                  <a:pos x="2275" y="0"/>
                </a:cxn>
                <a:cxn ang="0">
                  <a:pos x="2024" y="251"/>
                </a:cxn>
              </a:cxnLst>
              <a:rect l="0" t="0" r="r" b="b"/>
              <a:pathLst>
                <a:path w="2368" h="2319">
                  <a:moveTo>
                    <a:pt x="2024" y="251"/>
                  </a:moveTo>
                  <a:lnTo>
                    <a:pt x="2091" y="270"/>
                  </a:lnTo>
                  <a:lnTo>
                    <a:pt x="1856" y="900"/>
                  </a:lnTo>
                  <a:lnTo>
                    <a:pt x="0" y="2319"/>
                  </a:lnTo>
                  <a:lnTo>
                    <a:pt x="1456" y="2319"/>
                  </a:lnTo>
                  <a:lnTo>
                    <a:pt x="2107" y="917"/>
                  </a:lnTo>
                  <a:lnTo>
                    <a:pt x="2294" y="322"/>
                  </a:lnTo>
                  <a:lnTo>
                    <a:pt x="2368" y="343"/>
                  </a:lnTo>
                  <a:lnTo>
                    <a:pt x="2275" y="0"/>
                  </a:lnTo>
                  <a:lnTo>
                    <a:pt x="2024" y="25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  <p:sp>
        <p:nvSpPr>
          <p:cNvPr id="16" name="Rektangel med rundade hörn 15"/>
          <p:cNvSpPr/>
          <p:nvPr userDrawn="1"/>
        </p:nvSpPr>
        <p:spPr>
          <a:xfrm>
            <a:off x="457200" y="1371600"/>
            <a:ext cx="2590800" cy="1524000"/>
          </a:xfrm>
          <a:prstGeom prst="roundRect">
            <a:avLst>
              <a:gd name="adj" fmla="val 2355"/>
            </a:avLst>
          </a:prstGeom>
          <a:solidFill>
            <a:schemeClr val="accent1"/>
          </a:solidFill>
          <a:ln w="381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 err="1"/>
          </a:p>
        </p:txBody>
      </p:sp>
      <p:sp>
        <p:nvSpPr>
          <p:cNvPr id="18" name="Rektangel med rundade hörn 17"/>
          <p:cNvSpPr/>
          <p:nvPr userDrawn="1"/>
        </p:nvSpPr>
        <p:spPr>
          <a:xfrm>
            <a:off x="3276600" y="1371600"/>
            <a:ext cx="2590800" cy="1524000"/>
          </a:xfrm>
          <a:prstGeom prst="roundRect">
            <a:avLst>
              <a:gd name="adj" fmla="val 2355"/>
            </a:avLst>
          </a:prstGeom>
          <a:solidFill>
            <a:schemeClr val="accent1"/>
          </a:solidFill>
          <a:ln w="381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 err="1"/>
          </a:p>
        </p:txBody>
      </p:sp>
      <p:sp>
        <p:nvSpPr>
          <p:cNvPr id="19" name="Rektangel med rundade hörn 18"/>
          <p:cNvSpPr/>
          <p:nvPr userDrawn="1"/>
        </p:nvSpPr>
        <p:spPr>
          <a:xfrm>
            <a:off x="6096000" y="1371600"/>
            <a:ext cx="2590800" cy="1524000"/>
          </a:xfrm>
          <a:prstGeom prst="roundRect">
            <a:avLst>
              <a:gd name="adj" fmla="val 2355"/>
            </a:avLst>
          </a:prstGeom>
          <a:solidFill>
            <a:schemeClr val="accent1"/>
          </a:solidFill>
          <a:ln w="381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 err="1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F6F4E8"/>
                </a:solidFill>
              </a:defRPr>
            </a:lvl1pPr>
          </a:lstStyle>
          <a:p>
            <a:r>
              <a:rPr lang="sv-SE" dirty="0" smtClean="0"/>
              <a:t>Lägg till rubrik</a:t>
            </a:r>
            <a:endParaRPr lang="sv-SE" dirty="0"/>
          </a:p>
        </p:txBody>
      </p:sp>
      <p:sp>
        <p:nvSpPr>
          <p:cNvPr id="15" name="Platshållare för text 14"/>
          <p:cNvSpPr>
            <a:spLocks noGrp="1"/>
          </p:cNvSpPr>
          <p:nvPr>
            <p:ph type="body" sz="quarter" idx="10" hasCustomPrompt="1"/>
          </p:nvPr>
        </p:nvSpPr>
        <p:spPr>
          <a:xfrm>
            <a:off x="533399" y="1483965"/>
            <a:ext cx="2438401" cy="1317602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F6F4E8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2000" baseline="0">
                <a:solidFill>
                  <a:srgbClr val="F6F4E8"/>
                </a:solidFill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sv-SE" dirty="0" smtClean="0"/>
              <a:t>Klicka för att lägga till text</a:t>
            </a:r>
          </a:p>
          <a:p>
            <a:pPr lvl="1"/>
            <a:r>
              <a:rPr lang="sv-SE" dirty="0" smtClean="0"/>
              <a:t>Text</a:t>
            </a:r>
            <a:endParaRPr lang="sv-SE" dirty="0"/>
          </a:p>
        </p:txBody>
      </p:sp>
      <p:sp>
        <p:nvSpPr>
          <p:cNvPr id="24" name="Platshållare för text 14"/>
          <p:cNvSpPr>
            <a:spLocks noGrp="1"/>
          </p:cNvSpPr>
          <p:nvPr>
            <p:ph type="body" sz="quarter" idx="11" hasCustomPrompt="1"/>
          </p:nvPr>
        </p:nvSpPr>
        <p:spPr>
          <a:xfrm>
            <a:off x="3332704" y="1483965"/>
            <a:ext cx="2438401" cy="1317602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F6F4E8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2000" baseline="0">
                <a:solidFill>
                  <a:srgbClr val="F6F4E8"/>
                </a:solidFill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sv-SE" dirty="0" smtClean="0"/>
              <a:t>Klicka för att lägga till text</a:t>
            </a:r>
          </a:p>
          <a:p>
            <a:pPr lvl="1"/>
            <a:r>
              <a:rPr lang="sv-SE" dirty="0" smtClean="0"/>
              <a:t>Text</a:t>
            </a:r>
            <a:endParaRPr lang="sv-SE" dirty="0"/>
          </a:p>
        </p:txBody>
      </p:sp>
      <p:sp>
        <p:nvSpPr>
          <p:cNvPr id="25" name="Platshållare för text 14"/>
          <p:cNvSpPr>
            <a:spLocks noGrp="1"/>
          </p:cNvSpPr>
          <p:nvPr>
            <p:ph type="body" sz="quarter" idx="12" hasCustomPrompt="1"/>
          </p:nvPr>
        </p:nvSpPr>
        <p:spPr>
          <a:xfrm>
            <a:off x="6172199" y="1483965"/>
            <a:ext cx="2438401" cy="1317602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F6F4E8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2000" baseline="0">
                <a:solidFill>
                  <a:srgbClr val="F6F4E8"/>
                </a:solidFill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sv-SE" dirty="0" smtClean="0"/>
              <a:t>Klicka för att lägga till text</a:t>
            </a:r>
          </a:p>
          <a:p>
            <a:pPr lvl="1"/>
            <a:r>
              <a:rPr lang="sv-SE" dirty="0" smtClean="0"/>
              <a:t>Text</a:t>
            </a:r>
            <a:endParaRPr lang="sv-SE" dirty="0"/>
          </a:p>
        </p:txBody>
      </p:sp>
      <p:pic>
        <p:nvPicPr>
          <p:cNvPr id="20" name="Bildobjekt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83506" y="6324599"/>
            <a:ext cx="803294" cy="32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16195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bubb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B90F4-A494-45B5-8A7C-7090ABFDFDA4}" type="datetimeFigureOut">
              <a:rPr lang="sv-SE" smtClean="0"/>
              <a:t>2014-03-05</a:t>
            </a:fld>
            <a:endParaRPr lang="sv-SE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CBCE0-C835-4AC7-8ABE-CC9050610E83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6" name="Rektangel med rundade hörn 7"/>
          <p:cNvSpPr/>
          <p:nvPr userDrawn="1"/>
        </p:nvSpPr>
        <p:spPr>
          <a:xfrm>
            <a:off x="483621" y="904672"/>
            <a:ext cx="2461758" cy="2017653"/>
          </a:xfrm>
          <a:custGeom>
            <a:avLst/>
            <a:gdLst>
              <a:gd name="connsiteX0" fmla="*/ 0 w 1195916"/>
              <a:gd name="connsiteY0" fmla="*/ 314285 h 730250"/>
              <a:gd name="connsiteX1" fmla="*/ 314285 w 1195916"/>
              <a:gd name="connsiteY1" fmla="*/ 0 h 730250"/>
              <a:gd name="connsiteX2" fmla="*/ 881631 w 1195916"/>
              <a:gd name="connsiteY2" fmla="*/ 0 h 730250"/>
              <a:gd name="connsiteX3" fmla="*/ 1195916 w 1195916"/>
              <a:gd name="connsiteY3" fmla="*/ 314285 h 730250"/>
              <a:gd name="connsiteX4" fmla="*/ 1195916 w 1195916"/>
              <a:gd name="connsiteY4" fmla="*/ 415965 h 730250"/>
              <a:gd name="connsiteX5" fmla="*/ 881631 w 1195916"/>
              <a:gd name="connsiteY5" fmla="*/ 730250 h 730250"/>
              <a:gd name="connsiteX6" fmla="*/ 314285 w 1195916"/>
              <a:gd name="connsiteY6" fmla="*/ 730250 h 730250"/>
              <a:gd name="connsiteX7" fmla="*/ 0 w 1195916"/>
              <a:gd name="connsiteY7" fmla="*/ 415965 h 730250"/>
              <a:gd name="connsiteX8" fmla="*/ 0 w 1195916"/>
              <a:gd name="connsiteY8" fmla="*/ 314285 h 730250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07230 w 1278093"/>
              <a:gd name="connsiteY6" fmla="*/ 726722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02659"/>
              <a:gd name="connsiteY0" fmla="*/ 314285 h 977194"/>
              <a:gd name="connsiteX1" fmla="*/ 314285 w 1202659"/>
              <a:gd name="connsiteY1" fmla="*/ 0 h 977194"/>
              <a:gd name="connsiteX2" fmla="*/ 881631 w 1202659"/>
              <a:gd name="connsiteY2" fmla="*/ 0 h 977194"/>
              <a:gd name="connsiteX3" fmla="*/ 1195916 w 1202659"/>
              <a:gd name="connsiteY3" fmla="*/ 314285 h 977194"/>
              <a:gd name="connsiteX4" fmla="*/ 1195916 w 1202659"/>
              <a:gd name="connsiteY4" fmla="*/ 415965 h 977194"/>
              <a:gd name="connsiteX5" fmla="*/ 1202659 w 1202659"/>
              <a:gd name="connsiteY5" fmla="*/ 977194 h 977194"/>
              <a:gd name="connsiteX6" fmla="*/ 307230 w 1202659"/>
              <a:gd name="connsiteY6" fmla="*/ 726722 h 977194"/>
              <a:gd name="connsiteX7" fmla="*/ 0 w 1202659"/>
              <a:gd name="connsiteY7" fmla="*/ 415965 h 977194"/>
              <a:gd name="connsiteX8" fmla="*/ 0 w 1202659"/>
              <a:gd name="connsiteY8" fmla="*/ 314285 h 977194"/>
              <a:gd name="connsiteX0" fmla="*/ 0 w 1202659"/>
              <a:gd name="connsiteY0" fmla="*/ 314285 h 977194"/>
              <a:gd name="connsiteX1" fmla="*/ 314285 w 1202659"/>
              <a:gd name="connsiteY1" fmla="*/ 0 h 977194"/>
              <a:gd name="connsiteX2" fmla="*/ 881631 w 1202659"/>
              <a:gd name="connsiteY2" fmla="*/ 0 h 977194"/>
              <a:gd name="connsiteX3" fmla="*/ 1195916 w 1202659"/>
              <a:gd name="connsiteY3" fmla="*/ 314285 h 977194"/>
              <a:gd name="connsiteX4" fmla="*/ 1195916 w 1202659"/>
              <a:gd name="connsiteY4" fmla="*/ 415965 h 977194"/>
              <a:gd name="connsiteX5" fmla="*/ 1202659 w 1202659"/>
              <a:gd name="connsiteY5" fmla="*/ 977194 h 977194"/>
              <a:gd name="connsiteX6" fmla="*/ 307230 w 1202659"/>
              <a:gd name="connsiteY6" fmla="*/ 737306 h 977194"/>
              <a:gd name="connsiteX7" fmla="*/ 0 w 1202659"/>
              <a:gd name="connsiteY7" fmla="*/ 415965 h 977194"/>
              <a:gd name="connsiteX8" fmla="*/ 0 w 1202659"/>
              <a:gd name="connsiteY8" fmla="*/ 314285 h 977194"/>
              <a:gd name="connsiteX0" fmla="*/ 0 w 1202659"/>
              <a:gd name="connsiteY0" fmla="*/ 314285 h 977194"/>
              <a:gd name="connsiteX1" fmla="*/ 314285 w 1202659"/>
              <a:gd name="connsiteY1" fmla="*/ 0 h 977194"/>
              <a:gd name="connsiteX2" fmla="*/ 881631 w 1202659"/>
              <a:gd name="connsiteY2" fmla="*/ 0 h 977194"/>
              <a:gd name="connsiteX3" fmla="*/ 1195916 w 1202659"/>
              <a:gd name="connsiteY3" fmla="*/ 314285 h 977194"/>
              <a:gd name="connsiteX4" fmla="*/ 1195916 w 1202659"/>
              <a:gd name="connsiteY4" fmla="*/ 415965 h 977194"/>
              <a:gd name="connsiteX5" fmla="*/ 1202659 w 1202659"/>
              <a:gd name="connsiteY5" fmla="*/ 977194 h 977194"/>
              <a:gd name="connsiteX6" fmla="*/ 307230 w 1202659"/>
              <a:gd name="connsiteY6" fmla="*/ 737306 h 977194"/>
              <a:gd name="connsiteX7" fmla="*/ 0 w 1202659"/>
              <a:gd name="connsiteY7" fmla="*/ 415965 h 977194"/>
              <a:gd name="connsiteX8" fmla="*/ 0 w 1202659"/>
              <a:gd name="connsiteY8" fmla="*/ 314285 h 977194"/>
              <a:gd name="connsiteX0" fmla="*/ 0 w 1202659"/>
              <a:gd name="connsiteY0" fmla="*/ 314285 h 977217"/>
              <a:gd name="connsiteX1" fmla="*/ 314285 w 1202659"/>
              <a:gd name="connsiteY1" fmla="*/ 0 h 977217"/>
              <a:gd name="connsiteX2" fmla="*/ 881631 w 1202659"/>
              <a:gd name="connsiteY2" fmla="*/ 0 h 977217"/>
              <a:gd name="connsiteX3" fmla="*/ 1195916 w 1202659"/>
              <a:gd name="connsiteY3" fmla="*/ 314285 h 977217"/>
              <a:gd name="connsiteX4" fmla="*/ 1195916 w 1202659"/>
              <a:gd name="connsiteY4" fmla="*/ 415965 h 977217"/>
              <a:gd name="connsiteX5" fmla="*/ 1202659 w 1202659"/>
              <a:gd name="connsiteY5" fmla="*/ 977194 h 977217"/>
              <a:gd name="connsiteX6" fmla="*/ 307230 w 1202659"/>
              <a:gd name="connsiteY6" fmla="*/ 737306 h 977217"/>
              <a:gd name="connsiteX7" fmla="*/ 0 w 1202659"/>
              <a:gd name="connsiteY7" fmla="*/ 415965 h 977217"/>
              <a:gd name="connsiteX8" fmla="*/ 0 w 1202659"/>
              <a:gd name="connsiteY8" fmla="*/ 314285 h 977217"/>
              <a:gd name="connsiteX0" fmla="*/ 0 w 1202659"/>
              <a:gd name="connsiteY0" fmla="*/ 314285 h 983567"/>
              <a:gd name="connsiteX1" fmla="*/ 314285 w 1202659"/>
              <a:gd name="connsiteY1" fmla="*/ 0 h 983567"/>
              <a:gd name="connsiteX2" fmla="*/ 881631 w 1202659"/>
              <a:gd name="connsiteY2" fmla="*/ 0 h 983567"/>
              <a:gd name="connsiteX3" fmla="*/ 1195916 w 1202659"/>
              <a:gd name="connsiteY3" fmla="*/ 314285 h 983567"/>
              <a:gd name="connsiteX4" fmla="*/ 1195916 w 1202659"/>
              <a:gd name="connsiteY4" fmla="*/ 415965 h 983567"/>
              <a:gd name="connsiteX5" fmla="*/ 1202659 w 1202659"/>
              <a:gd name="connsiteY5" fmla="*/ 983544 h 983567"/>
              <a:gd name="connsiteX6" fmla="*/ 307230 w 1202659"/>
              <a:gd name="connsiteY6" fmla="*/ 737306 h 983567"/>
              <a:gd name="connsiteX7" fmla="*/ 0 w 1202659"/>
              <a:gd name="connsiteY7" fmla="*/ 415965 h 983567"/>
              <a:gd name="connsiteX8" fmla="*/ 0 w 1202659"/>
              <a:gd name="connsiteY8" fmla="*/ 314285 h 983567"/>
              <a:gd name="connsiteX0" fmla="*/ 0 w 1199484"/>
              <a:gd name="connsiteY0" fmla="*/ 314285 h 983567"/>
              <a:gd name="connsiteX1" fmla="*/ 314285 w 1199484"/>
              <a:gd name="connsiteY1" fmla="*/ 0 h 983567"/>
              <a:gd name="connsiteX2" fmla="*/ 881631 w 1199484"/>
              <a:gd name="connsiteY2" fmla="*/ 0 h 983567"/>
              <a:gd name="connsiteX3" fmla="*/ 1195916 w 1199484"/>
              <a:gd name="connsiteY3" fmla="*/ 314285 h 983567"/>
              <a:gd name="connsiteX4" fmla="*/ 1195916 w 1199484"/>
              <a:gd name="connsiteY4" fmla="*/ 415965 h 983567"/>
              <a:gd name="connsiteX5" fmla="*/ 1199484 w 1199484"/>
              <a:gd name="connsiteY5" fmla="*/ 983544 h 983567"/>
              <a:gd name="connsiteX6" fmla="*/ 307230 w 1199484"/>
              <a:gd name="connsiteY6" fmla="*/ 737306 h 983567"/>
              <a:gd name="connsiteX7" fmla="*/ 0 w 1199484"/>
              <a:gd name="connsiteY7" fmla="*/ 415965 h 983567"/>
              <a:gd name="connsiteX8" fmla="*/ 0 w 1199484"/>
              <a:gd name="connsiteY8" fmla="*/ 314285 h 983567"/>
              <a:gd name="connsiteX0" fmla="*/ 0 w 1199484"/>
              <a:gd name="connsiteY0" fmla="*/ 314285 h 983568"/>
              <a:gd name="connsiteX1" fmla="*/ 314285 w 1199484"/>
              <a:gd name="connsiteY1" fmla="*/ 0 h 983568"/>
              <a:gd name="connsiteX2" fmla="*/ 881631 w 1199484"/>
              <a:gd name="connsiteY2" fmla="*/ 0 h 983568"/>
              <a:gd name="connsiteX3" fmla="*/ 1195916 w 1199484"/>
              <a:gd name="connsiteY3" fmla="*/ 314285 h 983568"/>
              <a:gd name="connsiteX4" fmla="*/ 1195916 w 1199484"/>
              <a:gd name="connsiteY4" fmla="*/ 415965 h 983568"/>
              <a:gd name="connsiteX5" fmla="*/ 1199484 w 1199484"/>
              <a:gd name="connsiteY5" fmla="*/ 983544 h 983568"/>
              <a:gd name="connsiteX6" fmla="*/ 307230 w 1199484"/>
              <a:gd name="connsiteY6" fmla="*/ 737306 h 983568"/>
              <a:gd name="connsiteX7" fmla="*/ 0 w 1199484"/>
              <a:gd name="connsiteY7" fmla="*/ 415965 h 983568"/>
              <a:gd name="connsiteX8" fmla="*/ 0 w 1199484"/>
              <a:gd name="connsiteY8" fmla="*/ 314285 h 983568"/>
              <a:gd name="connsiteX0" fmla="*/ 0 w 1198106"/>
              <a:gd name="connsiteY0" fmla="*/ 314285 h 982190"/>
              <a:gd name="connsiteX1" fmla="*/ 314285 w 1198106"/>
              <a:gd name="connsiteY1" fmla="*/ 0 h 982190"/>
              <a:gd name="connsiteX2" fmla="*/ 881631 w 1198106"/>
              <a:gd name="connsiteY2" fmla="*/ 0 h 982190"/>
              <a:gd name="connsiteX3" fmla="*/ 1195916 w 1198106"/>
              <a:gd name="connsiteY3" fmla="*/ 314285 h 982190"/>
              <a:gd name="connsiteX4" fmla="*/ 1195916 w 1198106"/>
              <a:gd name="connsiteY4" fmla="*/ 415965 h 982190"/>
              <a:gd name="connsiteX5" fmla="*/ 1198106 w 1198106"/>
              <a:gd name="connsiteY5" fmla="*/ 982166 h 982190"/>
              <a:gd name="connsiteX6" fmla="*/ 307230 w 1198106"/>
              <a:gd name="connsiteY6" fmla="*/ 737306 h 982190"/>
              <a:gd name="connsiteX7" fmla="*/ 0 w 1198106"/>
              <a:gd name="connsiteY7" fmla="*/ 415965 h 982190"/>
              <a:gd name="connsiteX8" fmla="*/ 0 w 1198106"/>
              <a:gd name="connsiteY8" fmla="*/ 314285 h 982190"/>
              <a:gd name="connsiteX0" fmla="*/ 0 w 1198106"/>
              <a:gd name="connsiteY0" fmla="*/ 314285 h 982166"/>
              <a:gd name="connsiteX1" fmla="*/ 314285 w 1198106"/>
              <a:gd name="connsiteY1" fmla="*/ 0 h 982166"/>
              <a:gd name="connsiteX2" fmla="*/ 881631 w 1198106"/>
              <a:gd name="connsiteY2" fmla="*/ 0 h 982166"/>
              <a:gd name="connsiteX3" fmla="*/ 1195916 w 1198106"/>
              <a:gd name="connsiteY3" fmla="*/ 314285 h 982166"/>
              <a:gd name="connsiteX4" fmla="*/ 1195916 w 1198106"/>
              <a:gd name="connsiteY4" fmla="*/ 415965 h 982166"/>
              <a:gd name="connsiteX5" fmla="*/ 1198106 w 1198106"/>
              <a:gd name="connsiteY5" fmla="*/ 982166 h 982166"/>
              <a:gd name="connsiteX6" fmla="*/ 307230 w 1198106"/>
              <a:gd name="connsiteY6" fmla="*/ 737306 h 982166"/>
              <a:gd name="connsiteX7" fmla="*/ 0 w 1198106"/>
              <a:gd name="connsiteY7" fmla="*/ 415965 h 982166"/>
              <a:gd name="connsiteX8" fmla="*/ 0 w 1198106"/>
              <a:gd name="connsiteY8" fmla="*/ 314285 h 982166"/>
              <a:gd name="connsiteX0" fmla="*/ 0 w 1198106"/>
              <a:gd name="connsiteY0" fmla="*/ 314285 h 982166"/>
              <a:gd name="connsiteX1" fmla="*/ 314285 w 1198106"/>
              <a:gd name="connsiteY1" fmla="*/ 0 h 982166"/>
              <a:gd name="connsiteX2" fmla="*/ 881631 w 1198106"/>
              <a:gd name="connsiteY2" fmla="*/ 0 h 982166"/>
              <a:gd name="connsiteX3" fmla="*/ 1195916 w 1198106"/>
              <a:gd name="connsiteY3" fmla="*/ 314285 h 982166"/>
              <a:gd name="connsiteX4" fmla="*/ 1195916 w 1198106"/>
              <a:gd name="connsiteY4" fmla="*/ 415965 h 982166"/>
              <a:gd name="connsiteX5" fmla="*/ 1198106 w 1198106"/>
              <a:gd name="connsiteY5" fmla="*/ 982166 h 982166"/>
              <a:gd name="connsiteX6" fmla="*/ 307230 w 1198106"/>
              <a:gd name="connsiteY6" fmla="*/ 737306 h 982166"/>
              <a:gd name="connsiteX7" fmla="*/ 0 w 1198106"/>
              <a:gd name="connsiteY7" fmla="*/ 415965 h 982166"/>
              <a:gd name="connsiteX8" fmla="*/ 0 w 1198106"/>
              <a:gd name="connsiteY8" fmla="*/ 314285 h 982166"/>
              <a:gd name="connsiteX0" fmla="*/ 0 w 1198106"/>
              <a:gd name="connsiteY0" fmla="*/ 314285 h 982213"/>
              <a:gd name="connsiteX1" fmla="*/ 314285 w 1198106"/>
              <a:gd name="connsiteY1" fmla="*/ 0 h 982213"/>
              <a:gd name="connsiteX2" fmla="*/ 881631 w 1198106"/>
              <a:gd name="connsiteY2" fmla="*/ 0 h 982213"/>
              <a:gd name="connsiteX3" fmla="*/ 1195916 w 1198106"/>
              <a:gd name="connsiteY3" fmla="*/ 314285 h 982213"/>
              <a:gd name="connsiteX4" fmla="*/ 1195916 w 1198106"/>
              <a:gd name="connsiteY4" fmla="*/ 415965 h 982213"/>
              <a:gd name="connsiteX5" fmla="*/ 1198106 w 1198106"/>
              <a:gd name="connsiteY5" fmla="*/ 982166 h 982213"/>
              <a:gd name="connsiteX6" fmla="*/ 307230 w 1198106"/>
              <a:gd name="connsiteY6" fmla="*/ 737306 h 982213"/>
              <a:gd name="connsiteX7" fmla="*/ 0 w 1198106"/>
              <a:gd name="connsiteY7" fmla="*/ 415965 h 982213"/>
              <a:gd name="connsiteX8" fmla="*/ 0 w 1198106"/>
              <a:gd name="connsiteY8" fmla="*/ 314285 h 982213"/>
              <a:gd name="connsiteX0" fmla="*/ 0 w 1198854"/>
              <a:gd name="connsiteY0" fmla="*/ 314285 h 983118"/>
              <a:gd name="connsiteX1" fmla="*/ 314285 w 1198854"/>
              <a:gd name="connsiteY1" fmla="*/ 0 h 983118"/>
              <a:gd name="connsiteX2" fmla="*/ 881631 w 1198854"/>
              <a:gd name="connsiteY2" fmla="*/ 0 h 983118"/>
              <a:gd name="connsiteX3" fmla="*/ 1195916 w 1198854"/>
              <a:gd name="connsiteY3" fmla="*/ 314285 h 983118"/>
              <a:gd name="connsiteX4" fmla="*/ 1195916 w 1198854"/>
              <a:gd name="connsiteY4" fmla="*/ 415965 h 983118"/>
              <a:gd name="connsiteX5" fmla="*/ 1198106 w 1198854"/>
              <a:gd name="connsiteY5" fmla="*/ 982166 h 983118"/>
              <a:gd name="connsiteX6" fmla="*/ 307230 w 1198854"/>
              <a:gd name="connsiteY6" fmla="*/ 737306 h 983118"/>
              <a:gd name="connsiteX7" fmla="*/ 0 w 1198854"/>
              <a:gd name="connsiteY7" fmla="*/ 415965 h 983118"/>
              <a:gd name="connsiteX8" fmla="*/ 0 w 1198854"/>
              <a:gd name="connsiteY8" fmla="*/ 314285 h 983118"/>
              <a:gd name="connsiteX0" fmla="*/ 0 w 1198106"/>
              <a:gd name="connsiteY0" fmla="*/ 314285 h 983600"/>
              <a:gd name="connsiteX1" fmla="*/ 314285 w 1198106"/>
              <a:gd name="connsiteY1" fmla="*/ 0 h 983600"/>
              <a:gd name="connsiteX2" fmla="*/ 881631 w 1198106"/>
              <a:gd name="connsiteY2" fmla="*/ 0 h 983600"/>
              <a:gd name="connsiteX3" fmla="*/ 1195916 w 1198106"/>
              <a:gd name="connsiteY3" fmla="*/ 314285 h 983600"/>
              <a:gd name="connsiteX4" fmla="*/ 1195916 w 1198106"/>
              <a:gd name="connsiteY4" fmla="*/ 415965 h 983600"/>
              <a:gd name="connsiteX5" fmla="*/ 1198106 w 1198106"/>
              <a:gd name="connsiteY5" fmla="*/ 982166 h 983600"/>
              <a:gd name="connsiteX6" fmla="*/ 307230 w 1198106"/>
              <a:gd name="connsiteY6" fmla="*/ 737306 h 983600"/>
              <a:gd name="connsiteX7" fmla="*/ 0 w 1198106"/>
              <a:gd name="connsiteY7" fmla="*/ 415965 h 983600"/>
              <a:gd name="connsiteX8" fmla="*/ 0 w 1198106"/>
              <a:gd name="connsiteY8" fmla="*/ 314285 h 983600"/>
              <a:gd name="connsiteX0" fmla="*/ 0 w 1198106"/>
              <a:gd name="connsiteY0" fmla="*/ 314285 h 983600"/>
              <a:gd name="connsiteX1" fmla="*/ 314285 w 1198106"/>
              <a:gd name="connsiteY1" fmla="*/ 0 h 983600"/>
              <a:gd name="connsiteX2" fmla="*/ 881631 w 1198106"/>
              <a:gd name="connsiteY2" fmla="*/ 0 h 983600"/>
              <a:gd name="connsiteX3" fmla="*/ 1195916 w 1198106"/>
              <a:gd name="connsiteY3" fmla="*/ 314285 h 983600"/>
              <a:gd name="connsiteX4" fmla="*/ 1195916 w 1198106"/>
              <a:gd name="connsiteY4" fmla="*/ 415965 h 983600"/>
              <a:gd name="connsiteX5" fmla="*/ 1198106 w 1198106"/>
              <a:gd name="connsiteY5" fmla="*/ 982166 h 983600"/>
              <a:gd name="connsiteX6" fmla="*/ 307230 w 1198106"/>
              <a:gd name="connsiteY6" fmla="*/ 737306 h 983600"/>
              <a:gd name="connsiteX7" fmla="*/ 0 w 1198106"/>
              <a:gd name="connsiteY7" fmla="*/ 415965 h 983600"/>
              <a:gd name="connsiteX8" fmla="*/ 0 w 1198106"/>
              <a:gd name="connsiteY8" fmla="*/ 314285 h 983600"/>
              <a:gd name="connsiteX0" fmla="*/ 0 w 1198106"/>
              <a:gd name="connsiteY0" fmla="*/ 314285 h 983600"/>
              <a:gd name="connsiteX1" fmla="*/ 314285 w 1198106"/>
              <a:gd name="connsiteY1" fmla="*/ 0 h 983600"/>
              <a:gd name="connsiteX2" fmla="*/ 881631 w 1198106"/>
              <a:gd name="connsiteY2" fmla="*/ 0 h 983600"/>
              <a:gd name="connsiteX3" fmla="*/ 1195916 w 1198106"/>
              <a:gd name="connsiteY3" fmla="*/ 314285 h 983600"/>
              <a:gd name="connsiteX4" fmla="*/ 1195916 w 1198106"/>
              <a:gd name="connsiteY4" fmla="*/ 415965 h 983600"/>
              <a:gd name="connsiteX5" fmla="*/ 1198106 w 1198106"/>
              <a:gd name="connsiteY5" fmla="*/ 982166 h 983600"/>
              <a:gd name="connsiteX6" fmla="*/ 307230 w 1198106"/>
              <a:gd name="connsiteY6" fmla="*/ 737306 h 983600"/>
              <a:gd name="connsiteX7" fmla="*/ 0 w 1198106"/>
              <a:gd name="connsiteY7" fmla="*/ 415965 h 983600"/>
              <a:gd name="connsiteX8" fmla="*/ 0 w 1198106"/>
              <a:gd name="connsiteY8" fmla="*/ 314285 h 983600"/>
              <a:gd name="connsiteX0" fmla="*/ 0 w 1198106"/>
              <a:gd name="connsiteY0" fmla="*/ 314285 h 982727"/>
              <a:gd name="connsiteX1" fmla="*/ 314285 w 1198106"/>
              <a:gd name="connsiteY1" fmla="*/ 0 h 982727"/>
              <a:gd name="connsiteX2" fmla="*/ 881631 w 1198106"/>
              <a:gd name="connsiteY2" fmla="*/ 0 h 982727"/>
              <a:gd name="connsiteX3" fmla="*/ 1195916 w 1198106"/>
              <a:gd name="connsiteY3" fmla="*/ 314285 h 982727"/>
              <a:gd name="connsiteX4" fmla="*/ 1195916 w 1198106"/>
              <a:gd name="connsiteY4" fmla="*/ 415965 h 982727"/>
              <a:gd name="connsiteX5" fmla="*/ 1198106 w 1198106"/>
              <a:gd name="connsiteY5" fmla="*/ 982166 h 982727"/>
              <a:gd name="connsiteX6" fmla="*/ 307230 w 1198106"/>
              <a:gd name="connsiteY6" fmla="*/ 737306 h 982727"/>
              <a:gd name="connsiteX7" fmla="*/ 0 w 1198106"/>
              <a:gd name="connsiteY7" fmla="*/ 415965 h 982727"/>
              <a:gd name="connsiteX8" fmla="*/ 0 w 1198106"/>
              <a:gd name="connsiteY8" fmla="*/ 314285 h 982727"/>
              <a:gd name="connsiteX0" fmla="*/ 0 w 1198349"/>
              <a:gd name="connsiteY0" fmla="*/ 314285 h 983011"/>
              <a:gd name="connsiteX1" fmla="*/ 314285 w 1198349"/>
              <a:gd name="connsiteY1" fmla="*/ 0 h 983011"/>
              <a:gd name="connsiteX2" fmla="*/ 881631 w 1198349"/>
              <a:gd name="connsiteY2" fmla="*/ 0 h 983011"/>
              <a:gd name="connsiteX3" fmla="*/ 1195916 w 1198349"/>
              <a:gd name="connsiteY3" fmla="*/ 314285 h 983011"/>
              <a:gd name="connsiteX4" fmla="*/ 1195916 w 1198349"/>
              <a:gd name="connsiteY4" fmla="*/ 415965 h 983011"/>
              <a:gd name="connsiteX5" fmla="*/ 1198106 w 1198349"/>
              <a:gd name="connsiteY5" fmla="*/ 982166 h 983011"/>
              <a:gd name="connsiteX6" fmla="*/ 307230 w 1198349"/>
              <a:gd name="connsiteY6" fmla="*/ 737306 h 983011"/>
              <a:gd name="connsiteX7" fmla="*/ 0 w 1198349"/>
              <a:gd name="connsiteY7" fmla="*/ 415965 h 983011"/>
              <a:gd name="connsiteX8" fmla="*/ 0 w 1198349"/>
              <a:gd name="connsiteY8" fmla="*/ 314285 h 983011"/>
              <a:gd name="connsiteX0" fmla="*/ 0 w 1198106"/>
              <a:gd name="connsiteY0" fmla="*/ 314285 h 983230"/>
              <a:gd name="connsiteX1" fmla="*/ 314285 w 1198106"/>
              <a:gd name="connsiteY1" fmla="*/ 0 h 983230"/>
              <a:gd name="connsiteX2" fmla="*/ 881631 w 1198106"/>
              <a:gd name="connsiteY2" fmla="*/ 0 h 983230"/>
              <a:gd name="connsiteX3" fmla="*/ 1195916 w 1198106"/>
              <a:gd name="connsiteY3" fmla="*/ 314285 h 983230"/>
              <a:gd name="connsiteX4" fmla="*/ 1195916 w 1198106"/>
              <a:gd name="connsiteY4" fmla="*/ 415965 h 983230"/>
              <a:gd name="connsiteX5" fmla="*/ 1198106 w 1198106"/>
              <a:gd name="connsiteY5" fmla="*/ 982166 h 983230"/>
              <a:gd name="connsiteX6" fmla="*/ 307230 w 1198106"/>
              <a:gd name="connsiteY6" fmla="*/ 737306 h 983230"/>
              <a:gd name="connsiteX7" fmla="*/ 0 w 1198106"/>
              <a:gd name="connsiteY7" fmla="*/ 415965 h 983230"/>
              <a:gd name="connsiteX8" fmla="*/ 0 w 1198106"/>
              <a:gd name="connsiteY8" fmla="*/ 314285 h 983230"/>
              <a:gd name="connsiteX0" fmla="*/ 0 w 1198106"/>
              <a:gd name="connsiteY0" fmla="*/ 314285 h 982816"/>
              <a:gd name="connsiteX1" fmla="*/ 314285 w 1198106"/>
              <a:gd name="connsiteY1" fmla="*/ 0 h 982816"/>
              <a:gd name="connsiteX2" fmla="*/ 881631 w 1198106"/>
              <a:gd name="connsiteY2" fmla="*/ 0 h 982816"/>
              <a:gd name="connsiteX3" fmla="*/ 1195916 w 1198106"/>
              <a:gd name="connsiteY3" fmla="*/ 314285 h 982816"/>
              <a:gd name="connsiteX4" fmla="*/ 1195916 w 1198106"/>
              <a:gd name="connsiteY4" fmla="*/ 415965 h 982816"/>
              <a:gd name="connsiteX5" fmla="*/ 1198106 w 1198106"/>
              <a:gd name="connsiteY5" fmla="*/ 982166 h 982816"/>
              <a:gd name="connsiteX6" fmla="*/ 307230 w 1198106"/>
              <a:gd name="connsiteY6" fmla="*/ 737306 h 982816"/>
              <a:gd name="connsiteX7" fmla="*/ 0 w 1198106"/>
              <a:gd name="connsiteY7" fmla="*/ 415965 h 982816"/>
              <a:gd name="connsiteX8" fmla="*/ 0 w 1198106"/>
              <a:gd name="connsiteY8" fmla="*/ 314285 h 982816"/>
              <a:gd name="connsiteX0" fmla="*/ 0 w 1198349"/>
              <a:gd name="connsiteY0" fmla="*/ 314285 h 982644"/>
              <a:gd name="connsiteX1" fmla="*/ 314285 w 1198349"/>
              <a:gd name="connsiteY1" fmla="*/ 0 h 982644"/>
              <a:gd name="connsiteX2" fmla="*/ 881631 w 1198349"/>
              <a:gd name="connsiteY2" fmla="*/ 0 h 982644"/>
              <a:gd name="connsiteX3" fmla="*/ 1195916 w 1198349"/>
              <a:gd name="connsiteY3" fmla="*/ 314285 h 982644"/>
              <a:gd name="connsiteX4" fmla="*/ 1195916 w 1198349"/>
              <a:gd name="connsiteY4" fmla="*/ 415965 h 982644"/>
              <a:gd name="connsiteX5" fmla="*/ 1198106 w 1198349"/>
              <a:gd name="connsiteY5" fmla="*/ 982166 h 982644"/>
              <a:gd name="connsiteX6" fmla="*/ 307230 w 1198349"/>
              <a:gd name="connsiteY6" fmla="*/ 737306 h 982644"/>
              <a:gd name="connsiteX7" fmla="*/ 0 w 1198349"/>
              <a:gd name="connsiteY7" fmla="*/ 415965 h 982644"/>
              <a:gd name="connsiteX8" fmla="*/ 0 w 1198349"/>
              <a:gd name="connsiteY8" fmla="*/ 314285 h 982644"/>
              <a:gd name="connsiteX0" fmla="*/ 0 w 1198349"/>
              <a:gd name="connsiteY0" fmla="*/ 314285 h 987703"/>
              <a:gd name="connsiteX1" fmla="*/ 314285 w 1198349"/>
              <a:gd name="connsiteY1" fmla="*/ 0 h 987703"/>
              <a:gd name="connsiteX2" fmla="*/ 881631 w 1198349"/>
              <a:gd name="connsiteY2" fmla="*/ 0 h 987703"/>
              <a:gd name="connsiteX3" fmla="*/ 1195916 w 1198349"/>
              <a:gd name="connsiteY3" fmla="*/ 314285 h 987703"/>
              <a:gd name="connsiteX4" fmla="*/ 1195916 w 1198349"/>
              <a:gd name="connsiteY4" fmla="*/ 415965 h 987703"/>
              <a:gd name="connsiteX5" fmla="*/ 1198106 w 1198349"/>
              <a:gd name="connsiteY5" fmla="*/ 982166 h 987703"/>
              <a:gd name="connsiteX6" fmla="*/ 307230 w 1198349"/>
              <a:gd name="connsiteY6" fmla="*/ 737306 h 987703"/>
              <a:gd name="connsiteX7" fmla="*/ 0 w 1198349"/>
              <a:gd name="connsiteY7" fmla="*/ 415965 h 987703"/>
              <a:gd name="connsiteX8" fmla="*/ 0 w 1198349"/>
              <a:gd name="connsiteY8" fmla="*/ 314285 h 987703"/>
              <a:gd name="connsiteX0" fmla="*/ 0 w 1198106"/>
              <a:gd name="connsiteY0" fmla="*/ 314285 h 1002462"/>
              <a:gd name="connsiteX1" fmla="*/ 314285 w 1198106"/>
              <a:gd name="connsiteY1" fmla="*/ 0 h 1002462"/>
              <a:gd name="connsiteX2" fmla="*/ 881631 w 1198106"/>
              <a:gd name="connsiteY2" fmla="*/ 0 h 1002462"/>
              <a:gd name="connsiteX3" fmla="*/ 1195916 w 1198106"/>
              <a:gd name="connsiteY3" fmla="*/ 314285 h 1002462"/>
              <a:gd name="connsiteX4" fmla="*/ 1195916 w 1198106"/>
              <a:gd name="connsiteY4" fmla="*/ 415965 h 1002462"/>
              <a:gd name="connsiteX5" fmla="*/ 1198106 w 1198106"/>
              <a:gd name="connsiteY5" fmla="*/ 982166 h 1002462"/>
              <a:gd name="connsiteX6" fmla="*/ 307230 w 1198106"/>
              <a:gd name="connsiteY6" fmla="*/ 737306 h 1002462"/>
              <a:gd name="connsiteX7" fmla="*/ 0 w 1198106"/>
              <a:gd name="connsiteY7" fmla="*/ 415965 h 1002462"/>
              <a:gd name="connsiteX8" fmla="*/ 0 w 1198106"/>
              <a:gd name="connsiteY8" fmla="*/ 314285 h 1002462"/>
              <a:gd name="connsiteX0" fmla="*/ 0 w 1198106"/>
              <a:gd name="connsiteY0" fmla="*/ 314285 h 994293"/>
              <a:gd name="connsiteX1" fmla="*/ 314285 w 1198106"/>
              <a:gd name="connsiteY1" fmla="*/ 0 h 994293"/>
              <a:gd name="connsiteX2" fmla="*/ 881631 w 1198106"/>
              <a:gd name="connsiteY2" fmla="*/ 0 h 994293"/>
              <a:gd name="connsiteX3" fmla="*/ 1195916 w 1198106"/>
              <a:gd name="connsiteY3" fmla="*/ 314285 h 994293"/>
              <a:gd name="connsiteX4" fmla="*/ 1195916 w 1198106"/>
              <a:gd name="connsiteY4" fmla="*/ 415965 h 994293"/>
              <a:gd name="connsiteX5" fmla="*/ 1198106 w 1198106"/>
              <a:gd name="connsiteY5" fmla="*/ 982166 h 994293"/>
              <a:gd name="connsiteX6" fmla="*/ 307230 w 1198106"/>
              <a:gd name="connsiteY6" fmla="*/ 737306 h 994293"/>
              <a:gd name="connsiteX7" fmla="*/ 0 w 1198106"/>
              <a:gd name="connsiteY7" fmla="*/ 415965 h 994293"/>
              <a:gd name="connsiteX8" fmla="*/ 0 w 1198106"/>
              <a:gd name="connsiteY8" fmla="*/ 314285 h 994293"/>
              <a:gd name="connsiteX0" fmla="*/ 0 w 1198106"/>
              <a:gd name="connsiteY0" fmla="*/ 314285 h 992226"/>
              <a:gd name="connsiteX1" fmla="*/ 314285 w 1198106"/>
              <a:gd name="connsiteY1" fmla="*/ 0 h 992226"/>
              <a:gd name="connsiteX2" fmla="*/ 881631 w 1198106"/>
              <a:gd name="connsiteY2" fmla="*/ 0 h 992226"/>
              <a:gd name="connsiteX3" fmla="*/ 1195916 w 1198106"/>
              <a:gd name="connsiteY3" fmla="*/ 314285 h 992226"/>
              <a:gd name="connsiteX4" fmla="*/ 1195916 w 1198106"/>
              <a:gd name="connsiteY4" fmla="*/ 415965 h 992226"/>
              <a:gd name="connsiteX5" fmla="*/ 1198106 w 1198106"/>
              <a:gd name="connsiteY5" fmla="*/ 982166 h 992226"/>
              <a:gd name="connsiteX6" fmla="*/ 307230 w 1198106"/>
              <a:gd name="connsiteY6" fmla="*/ 737306 h 992226"/>
              <a:gd name="connsiteX7" fmla="*/ 0 w 1198106"/>
              <a:gd name="connsiteY7" fmla="*/ 415965 h 992226"/>
              <a:gd name="connsiteX8" fmla="*/ 0 w 1198106"/>
              <a:gd name="connsiteY8" fmla="*/ 314285 h 992226"/>
              <a:gd name="connsiteX0" fmla="*/ 0 w 1198106"/>
              <a:gd name="connsiteY0" fmla="*/ 314285 h 989392"/>
              <a:gd name="connsiteX1" fmla="*/ 314285 w 1198106"/>
              <a:gd name="connsiteY1" fmla="*/ 0 h 989392"/>
              <a:gd name="connsiteX2" fmla="*/ 881631 w 1198106"/>
              <a:gd name="connsiteY2" fmla="*/ 0 h 989392"/>
              <a:gd name="connsiteX3" fmla="*/ 1195916 w 1198106"/>
              <a:gd name="connsiteY3" fmla="*/ 314285 h 989392"/>
              <a:gd name="connsiteX4" fmla="*/ 1195916 w 1198106"/>
              <a:gd name="connsiteY4" fmla="*/ 415965 h 989392"/>
              <a:gd name="connsiteX5" fmla="*/ 1198106 w 1198106"/>
              <a:gd name="connsiteY5" fmla="*/ 982166 h 989392"/>
              <a:gd name="connsiteX6" fmla="*/ 307230 w 1198106"/>
              <a:gd name="connsiteY6" fmla="*/ 737306 h 989392"/>
              <a:gd name="connsiteX7" fmla="*/ 0 w 1198106"/>
              <a:gd name="connsiteY7" fmla="*/ 415965 h 989392"/>
              <a:gd name="connsiteX8" fmla="*/ 0 w 1198106"/>
              <a:gd name="connsiteY8" fmla="*/ 314285 h 989392"/>
              <a:gd name="connsiteX0" fmla="*/ 0 w 1198349"/>
              <a:gd name="connsiteY0" fmla="*/ 314285 h 999994"/>
              <a:gd name="connsiteX1" fmla="*/ 314285 w 1198349"/>
              <a:gd name="connsiteY1" fmla="*/ 0 h 999994"/>
              <a:gd name="connsiteX2" fmla="*/ 881631 w 1198349"/>
              <a:gd name="connsiteY2" fmla="*/ 0 h 999994"/>
              <a:gd name="connsiteX3" fmla="*/ 1195916 w 1198349"/>
              <a:gd name="connsiteY3" fmla="*/ 314285 h 999994"/>
              <a:gd name="connsiteX4" fmla="*/ 1195916 w 1198349"/>
              <a:gd name="connsiteY4" fmla="*/ 415965 h 999994"/>
              <a:gd name="connsiteX5" fmla="*/ 1198106 w 1198349"/>
              <a:gd name="connsiteY5" fmla="*/ 982166 h 999994"/>
              <a:gd name="connsiteX6" fmla="*/ 307230 w 1198349"/>
              <a:gd name="connsiteY6" fmla="*/ 737306 h 999994"/>
              <a:gd name="connsiteX7" fmla="*/ 0 w 1198349"/>
              <a:gd name="connsiteY7" fmla="*/ 415965 h 999994"/>
              <a:gd name="connsiteX8" fmla="*/ 0 w 1198349"/>
              <a:gd name="connsiteY8" fmla="*/ 314285 h 999994"/>
              <a:gd name="connsiteX0" fmla="*/ 0 w 1198349"/>
              <a:gd name="connsiteY0" fmla="*/ 314285 h 1010400"/>
              <a:gd name="connsiteX1" fmla="*/ 314285 w 1198349"/>
              <a:gd name="connsiteY1" fmla="*/ 0 h 1010400"/>
              <a:gd name="connsiteX2" fmla="*/ 881631 w 1198349"/>
              <a:gd name="connsiteY2" fmla="*/ 0 h 1010400"/>
              <a:gd name="connsiteX3" fmla="*/ 1195916 w 1198349"/>
              <a:gd name="connsiteY3" fmla="*/ 314285 h 1010400"/>
              <a:gd name="connsiteX4" fmla="*/ 1195916 w 1198349"/>
              <a:gd name="connsiteY4" fmla="*/ 415965 h 1010400"/>
              <a:gd name="connsiteX5" fmla="*/ 1198106 w 1198349"/>
              <a:gd name="connsiteY5" fmla="*/ 982166 h 1010400"/>
              <a:gd name="connsiteX6" fmla="*/ 307230 w 1198349"/>
              <a:gd name="connsiteY6" fmla="*/ 737306 h 1010400"/>
              <a:gd name="connsiteX7" fmla="*/ 0 w 1198349"/>
              <a:gd name="connsiteY7" fmla="*/ 415965 h 1010400"/>
              <a:gd name="connsiteX8" fmla="*/ 0 w 1198349"/>
              <a:gd name="connsiteY8" fmla="*/ 314285 h 1010400"/>
              <a:gd name="connsiteX0" fmla="*/ 0 w 1198349"/>
              <a:gd name="connsiteY0" fmla="*/ 314285 h 1002462"/>
              <a:gd name="connsiteX1" fmla="*/ 314285 w 1198349"/>
              <a:gd name="connsiteY1" fmla="*/ 0 h 1002462"/>
              <a:gd name="connsiteX2" fmla="*/ 881631 w 1198349"/>
              <a:gd name="connsiteY2" fmla="*/ 0 h 1002462"/>
              <a:gd name="connsiteX3" fmla="*/ 1195916 w 1198349"/>
              <a:gd name="connsiteY3" fmla="*/ 314285 h 1002462"/>
              <a:gd name="connsiteX4" fmla="*/ 1195916 w 1198349"/>
              <a:gd name="connsiteY4" fmla="*/ 415965 h 1002462"/>
              <a:gd name="connsiteX5" fmla="*/ 1198106 w 1198349"/>
              <a:gd name="connsiteY5" fmla="*/ 982166 h 1002462"/>
              <a:gd name="connsiteX6" fmla="*/ 307230 w 1198349"/>
              <a:gd name="connsiteY6" fmla="*/ 737306 h 1002462"/>
              <a:gd name="connsiteX7" fmla="*/ 0 w 1198349"/>
              <a:gd name="connsiteY7" fmla="*/ 415965 h 1002462"/>
              <a:gd name="connsiteX8" fmla="*/ 0 w 1198349"/>
              <a:gd name="connsiteY8" fmla="*/ 314285 h 1002462"/>
              <a:gd name="connsiteX0" fmla="*/ 0 w 1198106"/>
              <a:gd name="connsiteY0" fmla="*/ 314285 h 1009026"/>
              <a:gd name="connsiteX1" fmla="*/ 314285 w 1198106"/>
              <a:gd name="connsiteY1" fmla="*/ 0 h 1009026"/>
              <a:gd name="connsiteX2" fmla="*/ 881631 w 1198106"/>
              <a:gd name="connsiteY2" fmla="*/ 0 h 1009026"/>
              <a:gd name="connsiteX3" fmla="*/ 1195916 w 1198106"/>
              <a:gd name="connsiteY3" fmla="*/ 314285 h 1009026"/>
              <a:gd name="connsiteX4" fmla="*/ 1195916 w 1198106"/>
              <a:gd name="connsiteY4" fmla="*/ 415965 h 1009026"/>
              <a:gd name="connsiteX5" fmla="*/ 1198106 w 1198106"/>
              <a:gd name="connsiteY5" fmla="*/ 982166 h 1009026"/>
              <a:gd name="connsiteX6" fmla="*/ 307230 w 1198106"/>
              <a:gd name="connsiteY6" fmla="*/ 737306 h 1009026"/>
              <a:gd name="connsiteX7" fmla="*/ 0 w 1198106"/>
              <a:gd name="connsiteY7" fmla="*/ 415965 h 1009026"/>
              <a:gd name="connsiteX8" fmla="*/ 0 w 1198106"/>
              <a:gd name="connsiteY8" fmla="*/ 314285 h 1009026"/>
              <a:gd name="connsiteX0" fmla="*/ 0 w 1215132"/>
              <a:gd name="connsiteY0" fmla="*/ 314285 h 1013202"/>
              <a:gd name="connsiteX1" fmla="*/ 314285 w 1215132"/>
              <a:gd name="connsiteY1" fmla="*/ 0 h 1013202"/>
              <a:gd name="connsiteX2" fmla="*/ 881631 w 1215132"/>
              <a:gd name="connsiteY2" fmla="*/ 0 h 1013202"/>
              <a:gd name="connsiteX3" fmla="*/ 1195916 w 1215132"/>
              <a:gd name="connsiteY3" fmla="*/ 314285 h 1013202"/>
              <a:gd name="connsiteX4" fmla="*/ 1195916 w 1215132"/>
              <a:gd name="connsiteY4" fmla="*/ 415965 h 1013202"/>
              <a:gd name="connsiteX5" fmla="*/ 1198106 w 1215132"/>
              <a:gd name="connsiteY5" fmla="*/ 982166 h 1013202"/>
              <a:gd name="connsiteX6" fmla="*/ 307230 w 1215132"/>
              <a:gd name="connsiteY6" fmla="*/ 737306 h 1013202"/>
              <a:gd name="connsiteX7" fmla="*/ 0 w 1215132"/>
              <a:gd name="connsiteY7" fmla="*/ 415965 h 1013202"/>
              <a:gd name="connsiteX8" fmla="*/ 0 w 1215132"/>
              <a:gd name="connsiteY8" fmla="*/ 314285 h 1013202"/>
              <a:gd name="connsiteX0" fmla="*/ 0 w 1200285"/>
              <a:gd name="connsiteY0" fmla="*/ 314285 h 1011792"/>
              <a:gd name="connsiteX1" fmla="*/ 314285 w 1200285"/>
              <a:gd name="connsiteY1" fmla="*/ 0 h 1011792"/>
              <a:gd name="connsiteX2" fmla="*/ 881631 w 1200285"/>
              <a:gd name="connsiteY2" fmla="*/ 0 h 1011792"/>
              <a:gd name="connsiteX3" fmla="*/ 1195916 w 1200285"/>
              <a:gd name="connsiteY3" fmla="*/ 314285 h 1011792"/>
              <a:gd name="connsiteX4" fmla="*/ 1195916 w 1200285"/>
              <a:gd name="connsiteY4" fmla="*/ 415965 h 1011792"/>
              <a:gd name="connsiteX5" fmla="*/ 1198106 w 1200285"/>
              <a:gd name="connsiteY5" fmla="*/ 982166 h 1011792"/>
              <a:gd name="connsiteX6" fmla="*/ 307230 w 1200285"/>
              <a:gd name="connsiteY6" fmla="*/ 737306 h 1011792"/>
              <a:gd name="connsiteX7" fmla="*/ 0 w 1200285"/>
              <a:gd name="connsiteY7" fmla="*/ 415965 h 1011792"/>
              <a:gd name="connsiteX8" fmla="*/ 0 w 1200285"/>
              <a:gd name="connsiteY8" fmla="*/ 314285 h 1011792"/>
              <a:gd name="connsiteX0" fmla="*/ 0 w 1198349"/>
              <a:gd name="connsiteY0" fmla="*/ 314285 h 1013202"/>
              <a:gd name="connsiteX1" fmla="*/ 314285 w 1198349"/>
              <a:gd name="connsiteY1" fmla="*/ 0 h 1013202"/>
              <a:gd name="connsiteX2" fmla="*/ 881631 w 1198349"/>
              <a:gd name="connsiteY2" fmla="*/ 0 h 1013202"/>
              <a:gd name="connsiteX3" fmla="*/ 1195916 w 1198349"/>
              <a:gd name="connsiteY3" fmla="*/ 314285 h 1013202"/>
              <a:gd name="connsiteX4" fmla="*/ 1195916 w 1198349"/>
              <a:gd name="connsiteY4" fmla="*/ 415965 h 1013202"/>
              <a:gd name="connsiteX5" fmla="*/ 1198106 w 1198349"/>
              <a:gd name="connsiteY5" fmla="*/ 982166 h 1013202"/>
              <a:gd name="connsiteX6" fmla="*/ 307230 w 1198349"/>
              <a:gd name="connsiteY6" fmla="*/ 737306 h 1013202"/>
              <a:gd name="connsiteX7" fmla="*/ 0 w 1198349"/>
              <a:gd name="connsiteY7" fmla="*/ 415965 h 1013202"/>
              <a:gd name="connsiteX8" fmla="*/ 0 w 1198349"/>
              <a:gd name="connsiteY8" fmla="*/ 314285 h 1013202"/>
              <a:gd name="connsiteX0" fmla="*/ 0 w 1264173"/>
              <a:gd name="connsiteY0" fmla="*/ 314285 h 1029724"/>
              <a:gd name="connsiteX1" fmla="*/ 314285 w 1264173"/>
              <a:gd name="connsiteY1" fmla="*/ 0 h 1029724"/>
              <a:gd name="connsiteX2" fmla="*/ 881631 w 1264173"/>
              <a:gd name="connsiteY2" fmla="*/ 0 h 1029724"/>
              <a:gd name="connsiteX3" fmla="*/ 1195916 w 1264173"/>
              <a:gd name="connsiteY3" fmla="*/ 314285 h 1029724"/>
              <a:gd name="connsiteX4" fmla="*/ 1195916 w 1264173"/>
              <a:gd name="connsiteY4" fmla="*/ 415965 h 1029724"/>
              <a:gd name="connsiteX5" fmla="*/ 1198106 w 1264173"/>
              <a:gd name="connsiteY5" fmla="*/ 982166 h 1029724"/>
              <a:gd name="connsiteX6" fmla="*/ 307230 w 1264173"/>
              <a:gd name="connsiteY6" fmla="*/ 737306 h 1029724"/>
              <a:gd name="connsiteX7" fmla="*/ 0 w 1264173"/>
              <a:gd name="connsiteY7" fmla="*/ 415965 h 1029724"/>
              <a:gd name="connsiteX8" fmla="*/ 0 w 1264173"/>
              <a:gd name="connsiteY8" fmla="*/ 314285 h 1029724"/>
              <a:gd name="connsiteX0" fmla="*/ 0 w 1200285"/>
              <a:gd name="connsiteY0" fmla="*/ 314285 h 982166"/>
              <a:gd name="connsiteX1" fmla="*/ 314285 w 1200285"/>
              <a:gd name="connsiteY1" fmla="*/ 0 h 982166"/>
              <a:gd name="connsiteX2" fmla="*/ 881631 w 1200285"/>
              <a:gd name="connsiteY2" fmla="*/ 0 h 982166"/>
              <a:gd name="connsiteX3" fmla="*/ 1195916 w 1200285"/>
              <a:gd name="connsiteY3" fmla="*/ 314285 h 982166"/>
              <a:gd name="connsiteX4" fmla="*/ 1195916 w 1200285"/>
              <a:gd name="connsiteY4" fmla="*/ 415965 h 982166"/>
              <a:gd name="connsiteX5" fmla="*/ 1198106 w 1200285"/>
              <a:gd name="connsiteY5" fmla="*/ 982166 h 982166"/>
              <a:gd name="connsiteX6" fmla="*/ 307230 w 1200285"/>
              <a:gd name="connsiteY6" fmla="*/ 737306 h 982166"/>
              <a:gd name="connsiteX7" fmla="*/ 0 w 1200285"/>
              <a:gd name="connsiteY7" fmla="*/ 415965 h 982166"/>
              <a:gd name="connsiteX8" fmla="*/ 0 w 1200285"/>
              <a:gd name="connsiteY8" fmla="*/ 314285 h 982166"/>
              <a:gd name="connsiteX0" fmla="*/ 0 w 1198106"/>
              <a:gd name="connsiteY0" fmla="*/ 314285 h 982166"/>
              <a:gd name="connsiteX1" fmla="*/ 314285 w 1198106"/>
              <a:gd name="connsiteY1" fmla="*/ 0 h 982166"/>
              <a:gd name="connsiteX2" fmla="*/ 881631 w 1198106"/>
              <a:gd name="connsiteY2" fmla="*/ 0 h 982166"/>
              <a:gd name="connsiteX3" fmla="*/ 1195916 w 1198106"/>
              <a:gd name="connsiteY3" fmla="*/ 314285 h 982166"/>
              <a:gd name="connsiteX4" fmla="*/ 1195916 w 1198106"/>
              <a:gd name="connsiteY4" fmla="*/ 415965 h 982166"/>
              <a:gd name="connsiteX5" fmla="*/ 1198106 w 1198106"/>
              <a:gd name="connsiteY5" fmla="*/ 982166 h 982166"/>
              <a:gd name="connsiteX6" fmla="*/ 307230 w 1198106"/>
              <a:gd name="connsiteY6" fmla="*/ 737306 h 982166"/>
              <a:gd name="connsiteX7" fmla="*/ 0 w 1198106"/>
              <a:gd name="connsiteY7" fmla="*/ 415965 h 982166"/>
              <a:gd name="connsiteX8" fmla="*/ 0 w 1198106"/>
              <a:gd name="connsiteY8" fmla="*/ 314285 h 982166"/>
              <a:gd name="connsiteX0" fmla="*/ 0 w 1198350"/>
              <a:gd name="connsiteY0" fmla="*/ 314285 h 982166"/>
              <a:gd name="connsiteX1" fmla="*/ 314285 w 1198350"/>
              <a:gd name="connsiteY1" fmla="*/ 0 h 982166"/>
              <a:gd name="connsiteX2" fmla="*/ 881631 w 1198350"/>
              <a:gd name="connsiteY2" fmla="*/ 0 h 982166"/>
              <a:gd name="connsiteX3" fmla="*/ 1195916 w 1198350"/>
              <a:gd name="connsiteY3" fmla="*/ 314285 h 982166"/>
              <a:gd name="connsiteX4" fmla="*/ 1195916 w 1198350"/>
              <a:gd name="connsiteY4" fmla="*/ 415965 h 982166"/>
              <a:gd name="connsiteX5" fmla="*/ 1198106 w 1198350"/>
              <a:gd name="connsiteY5" fmla="*/ 982166 h 982166"/>
              <a:gd name="connsiteX6" fmla="*/ 307230 w 1198350"/>
              <a:gd name="connsiteY6" fmla="*/ 737306 h 982166"/>
              <a:gd name="connsiteX7" fmla="*/ 0 w 1198350"/>
              <a:gd name="connsiteY7" fmla="*/ 415965 h 982166"/>
              <a:gd name="connsiteX8" fmla="*/ 0 w 1198350"/>
              <a:gd name="connsiteY8" fmla="*/ 314285 h 982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8350" h="982166">
                <a:moveTo>
                  <a:pt x="0" y="314285"/>
                </a:moveTo>
                <a:cubicBezTo>
                  <a:pt x="0" y="140710"/>
                  <a:pt x="140710" y="0"/>
                  <a:pt x="314285" y="0"/>
                </a:cubicBezTo>
                <a:lnTo>
                  <a:pt x="881631" y="0"/>
                </a:lnTo>
                <a:cubicBezTo>
                  <a:pt x="1055206" y="0"/>
                  <a:pt x="1195916" y="140710"/>
                  <a:pt x="1195916" y="314285"/>
                </a:cubicBezTo>
                <a:lnTo>
                  <a:pt x="1195916" y="415965"/>
                </a:lnTo>
                <a:cubicBezTo>
                  <a:pt x="1195916" y="611765"/>
                  <a:pt x="1199267" y="878127"/>
                  <a:pt x="1198106" y="982166"/>
                </a:cubicBezTo>
                <a:cubicBezTo>
                  <a:pt x="765574" y="855166"/>
                  <a:pt x="291734" y="737306"/>
                  <a:pt x="307230" y="737306"/>
                </a:cubicBezTo>
                <a:cubicBezTo>
                  <a:pt x="144239" y="702028"/>
                  <a:pt x="0" y="589540"/>
                  <a:pt x="0" y="415965"/>
                </a:cubicBezTo>
                <a:lnTo>
                  <a:pt x="0" y="314285"/>
                </a:lnTo>
                <a:close/>
              </a:path>
            </a:pathLst>
          </a:custGeom>
          <a:solidFill>
            <a:srgbClr val="7C7871"/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32760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endParaRPr lang="sv-SE" sz="1200" b="1" dirty="0">
              <a:solidFill>
                <a:schemeClr val="bg1"/>
              </a:solidFill>
            </a:endParaRPr>
          </a:p>
        </p:txBody>
      </p:sp>
      <p:sp>
        <p:nvSpPr>
          <p:cNvPr id="7" name="Rektangel med rundade hörn 7"/>
          <p:cNvSpPr/>
          <p:nvPr userDrawn="1"/>
        </p:nvSpPr>
        <p:spPr>
          <a:xfrm>
            <a:off x="3200400" y="904672"/>
            <a:ext cx="2461758" cy="2017653"/>
          </a:xfrm>
          <a:custGeom>
            <a:avLst/>
            <a:gdLst>
              <a:gd name="connsiteX0" fmla="*/ 0 w 1195916"/>
              <a:gd name="connsiteY0" fmla="*/ 314285 h 730250"/>
              <a:gd name="connsiteX1" fmla="*/ 314285 w 1195916"/>
              <a:gd name="connsiteY1" fmla="*/ 0 h 730250"/>
              <a:gd name="connsiteX2" fmla="*/ 881631 w 1195916"/>
              <a:gd name="connsiteY2" fmla="*/ 0 h 730250"/>
              <a:gd name="connsiteX3" fmla="*/ 1195916 w 1195916"/>
              <a:gd name="connsiteY3" fmla="*/ 314285 h 730250"/>
              <a:gd name="connsiteX4" fmla="*/ 1195916 w 1195916"/>
              <a:gd name="connsiteY4" fmla="*/ 415965 h 730250"/>
              <a:gd name="connsiteX5" fmla="*/ 881631 w 1195916"/>
              <a:gd name="connsiteY5" fmla="*/ 730250 h 730250"/>
              <a:gd name="connsiteX6" fmla="*/ 314285 w 1195916"/>
              <a:gd name="connsiteY6" fmla="*/ 730250 h 730250"/>
              <a:gd name="connsiteX7" fmla="*/ 0 w 1195916"/>
              <a:gd name="connsiteY7" fmla="*/ 415965 h 730250"/>
              <a:gd name="connsiteX8" fmla="*/ 0 w 1195916"/>
              <a:gd name="connsiteY8" fmla="*/ 314285 h 730250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07230 w 1278093"/>
              <a:gd name="connsiteY6" fmla="*/ 726722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02659"/>
              <a:gd name="connsiteY0" fmla="*/ 314285 h 977194"/>
              <a:gd name="connsiteX1" fmla="*/ 314285 w 1202659"/>
              <a:gd name="connsiteY1" fmla="*/ 0 h 977194"/>
              <a:gd name="connsiteX2" fmla="*/ 881631 w 1202659"/>
              <a:gd name="connsiteY2" fmla="*/ 0 h 977194"/>
              <a:gd name="connsiteX3" fmla="*/ 1195916 w 1202659"/>
              <a:gd name="connsiteY3" fmla="*/ 314285 h 977194"/>
              <a:gd name="connsiteX4" fmla="*/ 1195916 w 1202659"/>
              <a:gd name="connsiteY4" fmla="*/ 415965 h 977194"/>
              <a:gd name="connsiteX5" fmla="*/ 1202659 w 1202659"/>
              <a:gd name="connsiteY5" fmla="*/ 977194 h 977194"/>
              <a:gd name="connsiteX6" fmla="*/ 307230 w 1202659"/>
              <a:gd name="connsiteY6" fmla="*/ 726722 h 977194"/>
              <a:gd name="connsiteX7" fmla="*/ 0 w 1202659"/>
              <a:gd name="connsiteY7" fmla="*/ 415965 h 977194"/>
              <a:gd name="connsiteX8" fmla="*/ 0 w 1202659"/>
              <a:gd name="connsiteY8" fmla="*/ 314285 h 977194"/>
              <a:gd name="connsiteX0" fmla="*/ 0 w 1202659"/>
              <a:gd name="connsiteY0" fmla="*/ 314285 h 977194"/>
              <a:gd name="connsiteX1" fmla="*/ 314285 w 1202659"/>
              <a:gd name="connsiteY1" fmla="*/ 0 h 977194"/>
              <a:gd name="connsiteX2" fmla="*/ 881631 w 1202659"/>
              <a:gd name="connsiteY2" fmla="*/ 0 h 977194"/>
              <a:gd name="connsiteX3" fmla="*/ 1195916 w 1202659"/>
              <a:gd name="connsiteY3" fmla="*/ 314285 h 977194"/>
              <a:gd name="connsiteX4" fmla="*/ 1195916 w 1202659"/>
              <a:gd name="connsiteY4" fmla="*/ 415965 h 977194"/>
              <a:gd name="connsiteX5" fmla="*/ 1202659 w 1202659"/>
              <a:gd name="connsiteY5" fmla="*/ 977194 h 977194"/>
              <a:gd name="connsiteX6" fmla="*/ 307230 w 1202659"/>
              <a:gd name="connsiteY6" fmla="*/ 737306 h 977194"/>
              <a:gd name="connsiteX7" fmla="*/ 0 w 1202659"/>
              <a:gd name="connsiteY7" fmla="*/ 415965 h 977194"/>
              <a:gd name="connsiteX8" fmla="*/ 0 w 1202659"/>
              <a:gd name="connsiteY8" fmla="*/ 314285 h 977194"/>
              <a:gd name="connsiteX0" fmla="*/ 0 w 1202659"/>
              <a:gd name="connsiteY0" fmla="*/ 314285 h 977194"/>
              <a:gd name="connsiteX1" fmla="*/ 314285 w 1202659"/>
              <a:gd name="connsiteY1" fmla="*/ 0 h 977194"/>
              <a:gd name="connsiteX2" fmla="*/ 881631 w 1202659"/>
              <a:gd name="connsiteY2" fmla="*/ 0 h 977194"/>
              <a:gd name="connsiteX3" fmla="*/ 1195916 w 1202659"/>
              <a:gd name="connsiteY3" fmla="*/ 314285 h 977194"/>
              <a:gd name="connsiteX4" fmla="*/ 1195916 w 1202659"/>
              <a:gd name="connsiteY4" fmla="*/ 415965 h 977194"/>
              <a:gd name="connsiteX5" fmla="*/ 1202659 w 1202659"/>
              <a:gd name="connsiteY5" fmla="*/ 977194 h 977194"/>
              <a:gd name="connsiteX6" fmla="*/ 307230 w 1202659"/>
              <a:gd name="connsiteY6" fmla="*/ 737306 h 977194"/>
              <a:gd name="connsiteX7" fmla="*/ 0 w 1202659"/>
              <a:gd name="connsiteY7" fmla="*/ 415965 h 977194"/>
              <a:gd name="connsiteX8" fmla="*/ 0 w 1202659"/>
              <a:gd name="connsiteY8" fmla="*/ 314285 h 977194"/>
              <a:gd name="connsiteX0" fmla="*/ 0 w 1202659"/>
              <a:gd name="connsiteY0" fmla="*/ 314285 h 977217"/>
              <a:gd name="connsiteX1" fmla="*/ 314285 w 1202659"/>
              <a:gd name="connsiteY1" fmla="*/ 0 h 977217"/>
              <a:gd name="connsiteX2" fmla="*/ 881631 w 1202659"/>
              <a:gd name="connsiteY2" fmla="*/ 0 h 977217"/>
              <a:gd name="connsiteX3" fmla="*/ 1195916 w 1202659"/>
              <a:gd name="connsiteY3" fmla="*/ 314285 h 977217"/>
              <a:gd name="connsiteX4" fmla="*/ 1195916 w 1202659"/>
              <a:gd name="connsiteY4" fmla="*/ 415965 h 977217"/>
              <a:gd name="connsiteX5" fmla="*/ 1202659 w 1202659"/>
              <a:gd name="connsiteY5" fmla="*/ 977194 h 977217"/>
              <a:gd name="connsiteX6" fmla="*/ 307230 w 1202659"/>
              <a:gd name="connsiteY6" fmla="*/ 737306 h 977217"/>
              <a:gd name="connsiteX7" fmla="*/ 0 w 1202659"/>
              <a:gd name="connsiteY7" fmla="*/ 415965 h 977217"/>
              <a:gd name="connsiteX8" fmla="*/ 0 w 1202659"/>
              <a:gd name="connsiteY8" fmla="*/ 314285 h 977217"/>
              <a:gd name="connsiteX0" fmla="*/ 0 w 1202659"/>
              <a:gd name="connsiteY0" fmla="*/ 314285 h 983567"/>
              <a:gd name="connsiteX1" fmla="*/ 314285 w 1202659"/>
              <a:gd name="connsiteY1" fmla="*/ 0 h 983567"/>
              <a:gd name="connsiteX2" fmla="*/ 881631 w 1202659"/>
              <a:gd name="connsiteY2" fmla="*/ 0 h 983567"/>
              <a:gd name="connsiteX3" fmla="*/ 1195916 w 1202659"/>
              <a:gd name="connsiteY3" fmla="*/ 314285 h 983567"/>
              <a:gd name="connsiteX4" fmla="*/ 1195916 w 1202659"/>
              <a:gd name="connsiteY4" fmla="*/ 415965 h 983567"/>
              <a:gd name="connsiteX5" fmla="*/ 1202659 w 1202659"/>
              <a:gd name="connsiteY5" fmla="*/ 983544 h 983567"/>
              <a:gd name="connsiteX6" fmla="*/ 307230 w 1202659"/>
              <a:gd name="connsiteY6" fmla="*/ 737306 h 983567"/>
              <a:gd name="connsiteX7" fmla="*/ 0 w 1202659"/>
              <a:gd name="connsiteY7" fmla="*/ 415965 h 983567"/>
              <a:gd name="connsiteX8" fmla="*/ 0 w 1202659"/>
              <a:gd name="connsiteY8" fmla="*/ 314285 h 983567"/>
              <a:gd name="connsiteX0" fmla="*/ 0 w 1199484"/>
              <a:gd name="connsiteY0" fmla="*/ 314285 h 983567"/>
              <a:gd name="connsiteX1" fmla="*/ 314285 w 1199484"/>
              <a:gd name="connsiteY1" fmla="*/ 0 h 983567"/>
              <a:gd name="connsiteX2" fmla="*/ 881631 w 1199484"/>
              <a:gd name="connsiteY2" fmla="*/ 0 h 983567"/>
              <a:gd name="connsiteX3" fmla="*/ 1195916 w 1199484"/>
              <a:gd name="connsiteY3" fmla="*/ 314285 h 983567"/>
              <a:gd name="connsiteX4" fmla="*/ 1195916 w 1199484"/>
              <a:gd name="connsiteY4" fmla="*/ 415965 h 983567"/>
              <a:gd name="connsiteX5" fmla="*/ 1199484 w 1199484"/>
              <a:gd name="connsiteY5" fmla="*/ 983544 h 983567"/>
              <a:gd name="connsiteX6" fmla="*/ 307230 w 1199484"/>
              <a:gd name="connsiteY6" fmla="*/ 737306 h 983567"/>
              <a:gd name="connsiteX7" fmla="*/ 0 w 1199484"/>
              <a:gd name="connsiteY7" fmla="*/ 415965 h 983567"/>
              <a:gd name="connsiteX8" fmla="*/ 0 w 1199484"/>
              <a:gd name="connsiteY8" fmla="*/ 314285 h 983567"/>
              <a:gd name="connsiteX0" fmla="*/ 0 w 1199484"/>
              <a:gd name="connsiteY0" fmla="*/ 314285 h 983568"/>
              <a:gd name="connsiteX1" fmla="*/ 314285 w 1199484"/>
              <a:gd name="connsiteY1" fmla="*/ 0 h 983568"/>
              <a:gd name="connsiteX2" fmla="*/ 881631 w 1199484"/>
              <a:gd name="connsiteY2" fmla="*/ 0 h 983568"/>
              <a:gd name="connsiteX3" fmla="*/ 1195916 w 1199484"/>
              <a:gd name="connsiteY3" fmla="*/ 314285 h 983568"/>
              <a:gd name="connsiteX4" fmla="*/ 1195916 w 1199484"/>
              <a:gd name="connsiteY4" fmla="*/ 415965 h 983568"/>
              <a:gd name="connsiteX5" fmla="*/ 1199484 w 1199484"/>
              <a:gd name="connsiteY5" fmla="*/ 983544 h 983568"/>
              <a:gd name="connsiteX6" fmla="*/ 307230 w 1199484"/>
              <a:gd name="connsiteY6" fmla="*/ 737306 h 983568"/>
              <a:gd name="connsiteX7" fmla="*/ 0 w 1199484"/>
              <a:gd name="connsiteY7" fmla="*/ 415965 h 983568"/>
              <a:gd name="connsiteX8" fmla="*/ 0 w 1199484"/>
              <a:gd name="connsiteY8" fmla="*/ 314285 h 983568"/>
              <a:gd name="connsiteX0" fmla="*/ 0 w 1198106"/>
              <a:gd name="connsiteY0" fmla="*/ 314285 h 982190"/>
              <a:gd name="connsiteX1" fmla="*/ 314285 w 1198106"/>
              <a:gd name="connsiteY1" fmla="*/ 0 h 982190"/>
              <a:gd name="connsiteX2" fmla="*/ 881631 w 1198106"/>
              <a:gd name="connsiteY2" fmla="*/ 0 h 982190"/>
              <a:gd name="connsiteX3" fmla="*/ 1195916 w 1198106"/>
              <a:gd name="connsiteY3" fmla="*/ 314285 h 982190"/>
              <a:gd name="connsiteX4" fmla="*/ 1195916 w 1198106"/>
              <a:gd name="connsiteY4" fmla="*/ 415965 h 982190"/>
              <a:gd name="connsiteX5" fmla="*/ 1198106 w 1198106"/>
              <a:gd name="connsiteY5" fmla="*/ 982166 h 982190"/>
              <a:gd name="connsiteX6" fmla="*/ 307230 w 1198106"/>
              <a:gd name="connsiteY6" fmla="*/ 737306 h 982190"/>
              <a:gd name="connsiteX7" fmla="*/ 0 w 1198106"/>
              <a:gd name="connsiteY7" fmla="*/ 415965 h 982190"/>
              <a:gd name="connsiteX8" fmla="*/ 0 w 1198106"/>
              <a:gd name="connsiteY8" fmla="*/ 314285 h 982190"/>
              <a:gd name="connsiteX0" fmla="*/ 0 w 1198106"/>
              <a:gd name="connsiteY0" fmla="*/ 314285 h 982166"/>
              <a:gd name="connsiteX1" fmla="*/ 314285 w 1198106"/>
              <a:gd name="connsiteY1" fmla="*/ 0 h 982166"/>
              <a:gd name="connsiteX2" fmla="*/ 881631 w 1198106"/>
              <a:gd name="connsiteY2" fmla="*/ 0 h 982166"/>
              <a:gd name="connsiteX3" fmla="*/ 1195916 w 1198106"/>
              <a:gd name="connsiteY3" fmla="*/ 314285 h 982166"/>
              <a:gd name="connsiteX4" fmla="*/ 1195916 w 1198106"/>
              <a:gd name="connsiteY4" fmla="*/ 415965 h 982166"/>
              <a:gd name="connsiteX5" fmla="*/ 1198106 w 1198106"/>
              <a:gd name="connsiteY5" fmla="*/ 982166 h 982166"/>
              <a:gd name="connsiteX6" fmla="*/ 307230 w 1198106"/>
              <a:gd name="connsiteY6" fmla="*/ 737306 h 982166"/>
              <a:gd name="connsiteX7" fmla="*/ 0 w 1198106"/>
              <a:gd name="connsiteY7" fmla="*/ 415965 h 982166"/>
              <a:gd name="connsiteX8" fmla="*/ 0 w 1198106"/>
              <a:gd name="connsiteY8" fmla="*/ 314285 h 982166"/>
              <a:gd name="connsiteX0" fmla="*/ 0 w 1198106"/>
              <a:gd name="connsiteY0" fmla="*/ 314285 h 982166"/>
              <a:gd name="connsiteX1" fmla="*/ 314285 w 1198106"/>
              <a:gd name="connsiteY1" fmla="*/ 0 h 982166"/>
              <a:gd name="connsiteX2" fmla="*/ 881631 w 1198106"/>
              <a:gd name="connsiteY2" fmla="*/ 0 h 982166"/>
              <a:gd name="connsiteX3" fmla="*/ 1195916 w 1198106"/>
              <a:gd name="connsiteY3" fmla="*/ 314285 h 982166"/>
              <a:gd name="connsiteX4" fmla="*/ 1195916 w 1198106"/>
              <a:gd name="connsiteY4" fmla="*/ 415965 h 982166"/>
              <a:gd name="connsiteX5" fmla="*/ 1198106 w 1198106"/>
              <a:gd name="connsiteY5" fmla="*/ 982166 h 982166"/>
              <a:gd name="connsiteX6" fmla="*/ 307230 w 1198106"/>
              <a:gd name="connsiteY6" fmla="*/ 737306 h 982166"/>
              <a:gd name="connsiteX7" fmla="*/ 0 w 1198106"/>
              <a:gd name="connsiteY7" fmla="*/ 415965 h 982166"/>
              <a:gd name="connsiteX8" fmla="*/ 0 w 1198106"/>
              <a:gd name="connsiteY8" fmla="*/ 314285 h 982166"/>
              <a:gd name="connsiteX0" fmla="*/ 0 w 1198106"/>
              <a:gd name="connsiteY0" fmla="*/ 314285 h 982213"/>
              <a:gd name="connsiteX1" fmla="*/ 314285 w 1198106"/>
              <a:gd name="connsiteY1" fmla="*/ 0 h 982213"/>
              <a:gd name="connsiteX2" fmla="*/ 881631 w 1198106"/>
              <a:gd name="connsiteY2" fmla="*/ 0 h 982213"/>
              <a:gd name="connsiteX3" fmla="*/ 1195916 w 1198106"/>
              <a:gd name="connsiteY3" fmla="*/ 314285 h 982213"/>
              <a:gd name="connsiteX4" fmla="*/ 1195916 w 1198106"/>
              <a:gd name="connsiteY4" fmla="*/ 415965 h 982213"/>
              <a:gd name="connsiteX5" fmla="*/ 1198106 w 1198106"/>
              <a:gd name="connsiteY5" fmla="*/ 982166 h 982213"/>
              <a:gd name="connsiteX6" fmla="*/ 307230 w 1198106"/>
              <a:gd name="connsiteY6" fmla="*/ 737306 h 982213"/>
              <a:gd name="connsiteX7" fmla="*/ 0 w 1198106"/>
              <a:gd name="connsiteY7" fmla="*/ 415965 h 982213"/>
              <a:gd name="connsiteX8" fmla="*/ 0 w 1198106"/>
              <a:gd name="connsiteY8" fmla="*/ 314285 h 982213"/>
              <a:gd name="connsiteX0" fmla="*/ 0 w 1198854"/>
              <a:gd name="connsiteY0" fmla="*/ 314285 h 983118"/>
              <a:gd name="connsiteX1" fmla="*/ 314285 w 1198854"/>
              <a:gd name="connsiteY1" fmla="*/ 0 h 983118"/>
              <a:gd name="connsiteX2" fmla="*/ 881631 w 1198854"/>
              <a:gd name="connsiteY2" fmla="*/ 0 h 983118"/>
              <a:gd name="connsiteX3" fmla="*/ 1195916 w 1198854"/>
              <a:gd name="connsiteY3" fmla="*/ 314285 h 983118"/>
              <a:gd name="connsiteX4" fmla="*/ 1195916 w 1198854"/>
              <a:gd name="connsiteY4" fmla="*/ 415965 h 983118"/>
              <a:gd name="connsiteX5" fmla="*/ 1198106 w 1198854"/>
              <a:gd name="connsiteY5" fmla="*/ 982166 h 983118"/>
              <a:gd name="connsiteX6" fmla="*/ 307230 w 1198854"/>
              <a:gd name="connsiteY6" fmla="*/ 737306 h 983118"/>
              <a:gd name="connsiteX7" fmla="*/ 0 w 1198854"/>
              <a:gd name="connsiteY7" fmla="*/ 415965 h 983118"/>
              <a:gd name="connsiteX8" fmla="*/ 0 w 1198854"/>
              <a:gd name="connsiteY8" fmla="*/ 314285 h 983118"/>
              <a:gd name="connsiteX0" fmla="*/ 0 w 1198106"/>
              <a:gd name="connsiteY0" fmla="*/ 314285 h 983600"/>
              <a:gd name="connsiteX1" fmla="*/ 314285 w 1198106"/>
              <a:gd name="connsiteY1" fmla="*/ 0 h 983600"/>
              <a:gd name="connsiteX2" fmla="*/ 881631 w 1198106"/>
              <a:gd name="connsiteY2" fmla="*/ 0 h 983600"/>
              <a:gd name="connsiteX3" fmla="*/ 1195916 w 1198106"/>
              <a:gd name="connsiteY3" fmla="*/ 314285 h 983600"/>
              <a:gd name="connsiteX4" fmla="*/ 1195916 w 1198106"/>
              <a:gd name="connsiteY4" fmla="*/ 415965 h 983600"/>
              <a:gd name="connsiteX5" fmla="*/ 1198106 w 1198106"/>
              <a:gd name="connsiteY5" fmla="*/ 982166 h 983600"/>
              <a:gd name="connsiteX6" fmla="*/ 307230 w 1198106"/>
              <a:gd name="connsiteY6" fmla="*/ 737306 h 983600"/>
              <a:gd name="connsiteX7" fmla="*/ 0 w 1198106"/>
              <a:gd name="connsiteY7" fmla="*/ 415965 h 983600"/>
              <a:gd name="connsiteX8" fmla="*/ 0 w 1198106"/>
              <a:gd name="connsiteY8" fmla="*/ 314285 h 983600"/>
              <a:gd name="connsiteX0" fmla="*/ 0 w 1198106"/>
              <a:gd name="connsiteY0" fmla="*/ 314285 h 983600"/>
              <a:gd name="connsiteX1" fmla="*/ 314285 w 1198106"/>
              <a:gd name="connsiteY1" fmla="*/ 0 h 983600"/>
              <a:gd name="connsiteX2" fmla="*/ 881631 w 1198106"/>
              <a:gd name="connsiteY2" fmla="*/ 0 h 983600"/>
              <a:gd name="connsiteX3" fmla="*/ 1195916 w 1198106"/>
              <a:gd name="connsiteY3" fmla="*/ 314285 h 983600"/>
              <a:gd name="connsiteX4" fmla="*/ 1195916 w 1198106"/>
              <a:gd name="connsiteY4" fmla="*/ 415965 h 983600"/>
              <a:gd name="connsiteX5" fmla="*/ 1198106 w 1198106"/>
              <a:gd name="connsiteY5" fmla="*/ 982166 h 983600"/>
              <a:gd name="connsiteX6" fmla="*/ 307230 w 1198106"/>
              <a:gd name="connsiteY6" fmla="*/ 737306 h 983600"/>
              <a:gd name="connsiteX7" fmla="*/ 0 w 1198106"/>
              <a:gd name="connsiteY7" fmla="*/ 415965 h 983600"/>
              <a:gd name="connsiteX8" fmla="*/ 0 w 1198106"/>
              <a:gd name="connsiteY8" fmla="*/ 314285 h 983600"/>
              <a:gd name="connsiteX0" fmla="*/ 0 w 1198106"/>
              <a:gd name="connsiteY0" fmla="*/ 314285 h 983600"/>
              <a:gd name="connsiteX1" fmla="*/ 314285 w 1198106"/>
              <a:gd name="connsiteY1" fmla="*/ 0 h 983600"/>
              <a:gd name="connsiteX2" fmla="*/ 881631 w 1198106"/>
              <a:gd name="connsiteY2" fmla="*/ 0 h 983600"/>
              <a:gd name="connsiteX3" fmla="*/ 1195916 w 1198106"/>
              <a:gd name="connsiteY3" fmla="*/ 314285 h 983600"/>
              <a:gd name="connsiteX4" fmla="*/ 1195916 w 1198106"/>
              <a:gd name="connsiteY4" fmla="*/ 415965 h 983600"/>
              <a:gd name="connsiteX5" fmla="*/ 1198106 w 1198106"/>
              <a:gd name="connsiteY5" fmla="*/ 982166 h 983600"/>
              <a:gd name="connsiteX6" fmla="*/ 307230 w 1198106"/>
              <a:gd name="connsiteY6" fmla="*/ 737306 h 983600"/>
              <a:gd name="connsiteX7" fmla="*/ 0 w 1198106"/>
              <a:gd name="connsiteY7" fmla="*/ 415965 h 983600"/>
              <a:gd name="connsiteX8" fmla="*/ 0 w 1198106"/>
              <a:gd name="connsiteY8" fmla="*/ 314285 h 983600"/>
              <a:gd name="connsiteX0" fmla="*/ 0 w 1198106"/>
              <a:gd name="connsiteY0" fmla="*/ 314285 h 982727"/>
              <a:gd name="connsiteX1" fmla="*/ 314285 w 1198106"/>
              <a:gd name="connsiteY1" fmla="*/ 0 h 982727"/>
              <a:gd name="connsiteX2" fmla="*/ 881631 w 1198106"/>
              <a:gd name="connsiteY2" fmla="*/ 0 h 982727"/>
              <a:gd name="connsiteX3" fmla="*/ 1195916 w 1198106"/>
              <a:gd name="connsiteY3" fmla="*/ 314285 h 982727"/>
              <a:gd name="connsiteX4" fmla="*/ 1195916 w 1198106"/>
              <a:gd name="connsiteY4" fmla="*/ 415965 h 982727"/>
              <a:gd name="connsiteX5" fmla="*/ 1198106 w 1198106"/>
              <a:gd name="connsiteY5" fmla="*/ 982166 h 982727"/>
              <a:gd name="connsiteX6" fmla="*/ 307230 w 1198106"/>
              <a:gd name="connsiteY6" fmla="*/ 737306 h 982727"/>
              <a:gd name="connsiteX7" fmla="*/ 0 w 1198106"/>
              <a:gd name="connsiteY7" fmla="*/ 415965 h 982727"/>
              <a:gd name="connsiteX8" fmla="*/ 0 w 1198106"/>
              <a:gd name="connsiteY8" fmla="*/ 314285 h 982727"/>
              <a:gd name="connsiteX0" fmla="*/ 0 w 1198349"/>
              <a:gd name="connsiteY0" fmla="*/ 314285 h 983011"/>
              <a:gd name="connsiteX1" fmla="*/ 314285 w 1198349"/>
              <a:gd name="connsiteY1" fmla="*/ 0 h 983011"/>
              <a:gd name="connsiteX2" fmla="*/ 881631 w 1198349"/>
              <a:gd name="connsiteY2" fmla="*/ 0 h 983011"/>
              <a:gd name="connsiteX3" fmla="*/ 1195916 w 1198349"/>
              <a:gd name="connsiteY3" fmla="*/ 314285 h 983011"/>
              <a:gd name="connsiteX4" fmla="*/ 1195916 w 1198349"/>
              <a:gd name="connsiteY4" fmla="*/ 415965 h 983011"/>
              <a:gd name="connsiteX5" fmla="*/ 1198106 w 1198349"/>
              <a:gd name="connsiteY5" fmla="*/ 982166 h 983011"/>
              <a:gd name="connsiteX6" fmla="*/ 307230 w 1198349"/>
              <a:gd name="connsiteY6" fmla="*/ 737306 h 983011"/>
              <a:gd name="connsiteX7" fmla="*/ 0 w 1198349"/>
              <a:gd name="connsiteY7" fmla="*/ 415965 h 983011"/>
              <a:gd name="connsiteX8" fmla="*/ 0 w 1198349"/>
              <a:gd name="connsiteY8" fmla="*/ 314285 h 983011"/>
              <a:gd name="connsiteX0" fmla="*/ 0 w 1198106"/>
              <a:gd name="connsiteY0" fmla="*/ 314285 h 983230"/>
              <a:gd name="connsiteX1" fmla="*/ 314285 w 1198106"/>
              <a:gd name="connsiteY1" fmla="*/ 0 h 983230"/>
              <a:gd name="connsiteX2" fmla="*/ 881631 w 1198106"/>
              <a:gd name="connsiteY2" fmla="*/ 0 h 983230"/>
              <a:gd name="connsiteX3" fmla="*/ 1195916 w 1198106"/>
              <a:gd name="connsiteY3" fmla="*/ 314285 h 983230"/>
              <a:gd name="connsiteX4" fmla="*/ 1195916 w 1198106"/>
              <a:gd name="connsiteY4" fmla="*/ 415965 h 983230"/>
              <a:gd name="connsiteX5" fmla="*/ 1198106 w 1198106"/>
              <a:gd name="connsiteY5" fmla="*/ 982166 h 983230"/>
              <a:gd name="connsiteX6" fmla="*/ 307230 w 1198106"/>
              <a:gd name="connsiteY6" fmla="*/ 737306 h 983230"/>
              <a:gd name="connsiteX7" fmla="*/ 0 w 1198106"/>
              <a:gd name="connsiteY7" fmla="*/ 415965 h 983230"/>
              <a:gd name="connsiteX8" fmla="*/ 0 w 1198106"/>
              <a:gd name="connsiteY8" fmla="*/ 314285 h 983230"/>
              <a:gd name="connsiteX0" fmla="*/ 0 w 1198106"/>
              <a:gd name="connsiteY0" fmla="*/ 314285 h 982816"/>
              <a:gd name="connsiteX1" fmla="*/ 314285 w 1198106"/>
              <a:gd name="connsiteY1" fmla="*/ 0 h 982816"/>
              <a:gd name="connsiteX2" fmla="*/ 881631 w 1198106"/>
              <a:gd name="connsiteY2" fmla="*/ 0 h 982816"/>
              <a:gd name="connsiteX3" fmla="*/ 1195916 w 1198106"/>
              <a:gd name="connsiteY3" fmla="*/ 314285 h 982816"/>
              <a:gd name="connsiteX4" fmla="*/ 1195916 w 1198106"/>
              <a:gd name="connsiteY4" fmla="*/ 415965 h 982816"/>
              <a:gd name="connsiteX5" fmla="*/ 1198106 w 1198106"/>
              <a:gd name="connsiteY5" fmla="*/ 982166 h 982816"/>
              <a:gd name="connsiteX6" fmla="*/ 307230 w 1198106"/>
              <a:gd name="connsiteY6" fmla="*/ 737306 h 982816"/>
              <a:gd name="connsiteX7" fmla="*/ 0 w 1198106"/>
              <a:gd name="connsiteY7" fmla="*/ 415965 h 982816"/>
              <a:gd name="connsiteX8" fmla="*/ 0 w 1198106"/>
              <a:gd name="connsiteY8" fmla="*/ 314285 h 982816"/>
              <a:gd name="connsiteX0" fmla="*/ 0 w 1198349"/>
              <a:gd name="connsiteY0" fmla="*/ 314285 h 982644"/>
              <a:gd name="connsiteX1" fmla="*/ 314285 w 1198349"/>
              <a:gd name="connsiteY1" fmla="*/ 0 h 982644"/>
              <a:gd name="connsiteX2" fmla="*/ 881631 w 1198349"/>
              <a:gd name="connsiteY2" fmla="*/ 0 h 982644"/>
              <a:gd name="connsiteX3" fmla="*/ 1195916 w 1198349"/>
              <a:gd name="connsiteY3" fmla="*/ 314285 h 982644"/>
              <a:gd name="connsiteX4" fmla="*/ 1195916 w 1198349"/>
              <a:gd name="connsiteY4" fmla="*/ 415965 h 982644"/>
              <a:gd name="connsiteX5" fmla="*/ 1198106 w 1198349"/>
              <a:gd name="connsiteY5" fmla="*/ 982166 h 982644"/>
              <a:gd name="connsiteX6" fmla="*/ 307230 w 1198349"/>
              <a:gd name="connsiteY6" fmla="*/ 737306 h 982644"/>
              <a:gd name="connsiteX7" fmla="*/ 0 w 1198349"/>
              <a:gd name="connsiteY7" fmla="*/ 415965 h 982644"/>
              <a:gd name="connsiteX8" fmla="*/ 0 w 1198349"/>
              <a:gd name="connsiteY8" fmla="*/ 314285 h 982644"/>
              <a:gd name="connsiteX0" fmla="*/ 0 w 1198349"/>
              <a:gd name="connsiteY0" fmla="*/ 314285 h 987703"/>
              <a:gd name="connsiteX1" fmla="*/ 314285 w 1198349"/>
              <a:gd name="connsiteY1" fmla="*/ 0 h 987703"/>
              <a:gd name="connsiteX2" fmla="*/ 881631 w 1198349"/>
              <a:gd name="connsiteY2" fmla="*/ 0 h 987703"/>
              <a:gd name="connsiteX3" fmla="*/ 1195916 w 1198349"/>
              <a:gd name="connsiteY3" fmla="*/ 314285 h 987703"/>
              <a:gd name="connsiteX4" fmla="*/ 1195916 w 1198349"/>
              <a:gd name="connsiteY4" fmla="*/ 415965 h 987703"/>
              <a:gd name="connsiteX5" fmla="*/ 1198106 w 1198349"/>
              <a:gd name="connsiteY5" fmla="*/ 982166 h 987703"/>
              <a:gd name="connsiteX6" fmla="*/ 307230 w 1198349"/>
              <a:gd name="connsiteY6" fmla="*/ 737306 h 987703"/>
              <a:gd name="connsiteX7" fmla="*/ 0 w 1198349"/>
              <a:gd name="connsiteY7" fmla="*/ 415965 h 987703"/>
              <a:gd name="connsiteX8" fmla="*/ 0 w 1198349"/>
              <a:gd name="connsiteY8" fmla="*/ 314285 h 987703"/>
              <a:gd name="connsiteX0" fmla="*/ 0 w 1198106"/>
              <a:gd name="connsiteY0" fmla="*/ 314285 h 1002462"/>
              <a:gd name="connsiteX1" fmla="*/ 314285 w 1198106"/>
              <a:gd name="connsiteY1" fmla="*/ 0 h 1002462"/>
              <a:gd name="connsiteX2" fmla="*/ 881631 w 1198106"/>
              <a:gd name="connsiteY2" fmla="*/ 0 h 1002462"/>
              <a:gd name="connsiteX3" fmla="*/ 1195916 w 1198106"/>
              <a:gd name="connsiteY3" fmla="*/ 314285 h 1002462"/>
              <a:gd name="connsiteX4" fmla="*/ 1195916 w 1198106"/>
              <a:gd name="connsiteY4" fmla="*/ 415965 h 1002462"/>
              <a:gd name="connsiteX5" fmla="*/ 1198106 w 1198106"/>
              <a:gd name="connsiteY5" fmla="*/ 982166 h 1002462"/>
              <a:gd name="connsiteX6" fmla="*/ 307230 w 1198106"/>
              <a:gd name="connsiteY6" fmla="*/ 737306 h 1002462"/>
              <a:gd name="connsiteX7" fmla="*/ 0 w 1198106"/>
              <a:gd name="connsiteY7" fmla="*/ 415965 h 1002462"/>
              <a:gd name="connsiteX8" fmla="*/ 0 w 1198106"/>
              <a:gd name="connsiteY8" fmla="*/ 314285 h 1002462"/>
              <a:gd name="connsiteX0" fmla="*/ 0 w 1198106"/>
              <a:gd name="connsiteY0" fmla="*/ 314285 h 994293"/>
              <a:gd name="connsiteX1" fmla="*/ 314285 w 1198106"/>
              <a:gd name="connsiteY1" fmla="*/ 0 h 994293"/>
              <a:gd name="connsiteX2" fmla="*/ 881631 w 1198106"/>
              <a:gd name="connsiteY2" fmla="*/ 0 h 994293"/>
              <a:gd name="connsiteX3" fmla="*/ 1195916 w 1198106"/>
              <a:gd name="connsiteY3" fmla="*/ 314285 h 994293"/>
              <a:gd name="connsiteX4" fmla="*/ 1195916 w 1198106"/>
              <a:gd name="connsiteY4" fmla="*/ 415965 h 994293"/>
              <a:gd name="connsiteX5" fmla="*/ 1198106 w 1198106"/>
              <a:gd name="connsiteY5" fmla="*/ 982166 h 994293"/>
              <a:gd name="connsiteX6" fmla="*/ 307230 w 1198106"/>
              <a:gd name="connsiteY6" fmla="*/ 737306 h 994293"/>
              <a:gd name="connsiteX7" fmla="*/ 0 w 1198106"/>
              <a:gd name="connsiteY7" fmla="*/ 415965 h 994293"/>
              <a:gd name="connsiteX8" fmla="*/ 0 w 1198106"/>
              <a:gd name="connsiteY8" fmla="*/ 314285 h 994293"/>
              <a:gd name="connsiteX0" fmla="*/ 0 w 1198106"/>
              <a:gd name="connsiteY0" fmla="*/ 314285 h 992226"/>
              <a:gd name="connsiteX1" fmla="*/ 314285 w 1198106"/>
              <a:gd name="connsiteY1" fmla="*/ 0 h 992226"/>
              <a:gd name="connsiteX2" fmla="*/ 881631 w 1198106"/>
              <a:gd name="connsiteY2" fmla="*/ 0 h 992226"/>
              <a:gd name="connsiteX3" fmla="*/ 1195916 w 1198106"/>
              <a:gd name="connsiteY3" fmla="*/ 314285 h 992226"/>
              <a:gd name="connsiteX4" fmla="*/ 1195916 w 1198106"/>
              <a:gd name="connsiteY4" fmla="*/ 415965 h 992226"/>
              <a:gd name="connsiteX5" fmla="*/ 1198106 w 1198106"/>
              <a:gd name="connsiteY5" fmla="*/ 982166 h 992226"/>
              <a:gd name="connsiteX6" fmla="*/ 307230 w 1198106"/>
              <a:gd name="connsiteY6" fmla="*/ 737306 h 992226"/>
              <a:gd name="connsiteX7" fmla="*/ 0 w 1198106"/>
              <a:gd name="connsiteY7" fmla="*/ 415965 h 992226"/>
              <a:gd name="connsiteX8" fmla="*/ 0 w 1198106"/>
              <a:gd name="connsiteY8" fmla="*/ 314285 h 992226"/>
              <a:gd name="connsiteX0" fmla="*/ 0 w 1198106"/>
              <a:gd name="connsiteY0" fmla="*/ 314285 h 989392"/>
              <a:gd name="connsiteX1" fmla="*/ 314285 w 1198106"/>
              <a:gd name="connsiteY1" fmla="*/ 0 h 989392"/>
              <a:gd name="connsiteX2" fmla="*/ 881631 w 1198106"/>
              <a:gd name="connsiteY2" fmla="*/ 0 h 989392"/>
              <a:gd name="connsiteX3" fmla="*/ 1195916 w 1198106"/>
              <a:gd name="connsiteY3" fmla="*/ 314285 h 989392"/>
              <a:gd name="connsiteX4" fmla="*/ 1195916 w 1198106"/>
              <a:gd name="connsiteY4" fmla="*/ 415965 h 989392"/>
              <a:gd name="connsiteX5" fmla="*/ 1198106 w 1198106"/>
              <a:gd name="connsiteY5" fmla="*/ 982166 h 989392"/>
              <a:gd name="connsiteX6" fmla="*/ 307230 w 1198106"/>
              <a:gd name="connsiteY6" fmla="*/ 737306 h 989392"/>
              <a:gd name="connsiteX7" fmla="*/ 0 w 1198106"/>
              <a:gd name="connsiteY7" fmla="*/ 415965 h 989392"/>
              <a:gd name="connsiteX8" fmla="*/ 0 w 1198106"/>
              <a:gd name="connsiteY8" fmla="*/ 314285 h 989392"/>
              <a:gd name="connsiteX0" fmla="*/ 0 w 1198349"/>
              <a:gd name="connsiteY0" fmla="*/ 314285 h 999994"/>
              <a:gd name="connsiteX1" fmla="*/ 314285 w 1198349"/>
              <a:gd name="connsiteY1" fmla="*/ 0 h 999994"/>
              <a:gd name="connsiteX2" fmla="*/ 881631 w 1198349"/>
              <a:gd name="connsiteY2" fmla="*/ 0 h 999994"/>
              <a:gd name="connsiteX3" fmla="*/ 1195916 w 1198349"/>
              <a:gd name="connsiteY3" fmla="*/ 314285 h 999994"/>
              <a:gd name="connsiteX4" fmla="*/ 1195916 w 1198349"/>
              <a:gd name="connsiteY4" fmla="*/ 415965 h 999994"/>
              <a:gd name="connsiteX5" fmla="*/ 1198106 w 1198349"/>
              <a:gd name="connsiteY5" fmla="*/ 982166 h 999994"/>
              <a:gd name="connsiteX6" fmla="*/ 307230 w 1198349"/>
              <a:gd name="connsiteY6" fmla="*/ 737306 h 999994"/>
              <a:gd name="connsiteX7" fmla="*/ 0 w 1198349"/>
              <a:gd name="connsiteY7" fmla="*/ 415965 h 999994"/>
              <a:gd name="connsiteX8" fmla="*/ 0 w 1198349"/>
              <a:gd name="connsiteY8" fmla="*/ 314285 h 999994"/>
              <a:gd name="connsiteX0" fmla="*/ 0 w 1198349"/>
              <a:gd name="connsiteY0" fmla="*/ 314285 h 1010400"/>
              <a:gd name="connsiteX1" fmla="*/ 314285 w 1198349"/>
              <a:gd name="connsiteY1" fmla="*/ 0 h 1010400"/>
              <a:gd name="connsiteX2" fmla="*/ 881631 w 1198349"/>
              <a:gd name="connsiteY2" fmla="*/ 0 h 1010400"/>
              <a:gd name="connsiteX3" fmla="*/ 1195916 w 1198349"/>
              <a:gd name="connsiteY3" fmla="*/ 314285 h 1010400"/>
              <a:gd name="connsiteX4" fmla="*/ 1195916 w 1198349"/>
              <a:gd name="connsiteY4" fmla="*/ 415965 h 1010400"/>
              <a:gd name="connsiteX5" fmla="*/ 1198106 w 1198349"/>
              <a:gd name="connsiteY5" fmla="*/ 982166 h 1010400"/>
              <a:gd name="connsiteX6" fmla="*/ 307230 w 1198349"/>
              <a:gd name="connsiteY6" fmla="*/ 737306 h 1010400"/>
              <a:gd name="connsiteX7" fmla="*/ 0 w 1198349"/>
              <a:gd name="connsiteY7" fmla="*/ 415965 h 1010400"/>
              <a:gd name="connsiteX8" fmla="*/ 0 w 1198349"/>
              <a:gd name="connsiteY8" fmla="*/ 314285 h 1010400"/>
              <a:gd name="connsiteX0" fmla="*/ 0 w 1198349"/>
              <a:gd name="connsiteY0" fmla="*/ 314285 h 1002462"/>
              <a:gd name="connsiteX1" fmla="*/ 314285 w 1198349"/>
              <a:gd name="connsiteY1" fmla="*/ 0 h 1002462"/>
              <a:gd name="connsiteX2" fmla="*/ 881631 w 1198349"/>
              <a:gd name="connsiteY2" fmla="*/ 0 h 1002462"/>
              <a:gd name="connsiteX3" fmla="*/ 1195916 w 1198349"/>
              <a:gd name="connsiteY3" fmla="*/ 314285 h 1002462"/>
              <a:gd name="connsiteX4" fmla="*/ 1195916 w 1198349"/>
              <a:gd name="connsiteY4" fmla="*/ 415965 h 1002462"/>
              <a:gd name="connsiteX5" fmla="*/ 1198106 w 1198349"/>
              <a:gd name="connsiteY5" fmla="*/ 982166 h 1002462"/>
              <a:gd name="connsiteX6" fmla="*/ 307230 w 1198349"/>
              <a:gd name="connsiteY6" fmla="*/ 737306 h 1002462"/>
              <a:gd name="connsiteX7" fmla="*/ 0 w 1198349"/>
              <a:gd name="connsiteY7" fmla="*/ 415965 h 1002462"/>
              <a:gd name="connsiteX8" fmla="*/ 0 w 1198349"/>
              <a:gd name="connsiteY8" fmla="*/ 314285 h 1002462"/>
              <a:gd name="connsiteX0" fmla="*/ 0 w 1198106"/>
              <a:gd name="connsiteY0" fmla="*/ 314285 h 1009026"/>
              <a:gd name="connsiteX1" fmla="*/ 314285 w 1198106"/>
              <a:gd name="connsiteY1" fmla="*/ 0 h 1009026"/>
              <a:gd name="connsiteX2" fmla="*/ 881631 w 1198106"/>
              <a:gd name="connsiteY2" fmla="*/ 0 h 1009026"/>
              <a:gd name="connsiteX3" fmla="*/ 1195916 w 1198106"/>
              <a:gd name="connsiteY3" fmla="*/ 314285 h 1009026"/>
              <a:gd name="connsiteX4" fmla="*/ 1195916 w 1198106"/>
              <a:gd name="connsiteY4" fmla="*/ 415965 h 1009026"/>
              <a:gd name="connsiteX5" fmla="*/ 1198106 w 1198106"/>
              <a:gd name="connsiteY5" fmla="*/ 982166 h 1009026"/>
              <a:gd name="connsiteX6" fmla="*/ 307230 w 1198106"/>
              <a:gd name="connsiteY6" fmla="*/ 737306 h 1009026"/>
              <a:gd name="connsiteX7" fmla="*/ 0 w 1198106"/>
              <a:gd name="connsiteY7" fmla="*/ 415965 h 1009026"/>
              <a:gd name="connsiteX8" fmla="*/ 0 w 1198106"/>
              <a:gd name="connsiteY8" fmla="*/ 314285 h 1009026"/>
              <a:gd name="connsiteX0" fmla="*/ 0 w 1215132"/>
              <a:gd name="connsiteY0" fmla="*/ 314285 h 1013202"/>
              <a:gd name="connsiteX1" fmla="*/ 314285 w 1215132"/>
              <a:gd name="connsiteY1" fmla="*/ 0 h 1013202"/>
              <a:gd name="connsiteX2" fmla="*/ 881631 w 1215132"/>
              <a:gd name="connsiteY2" fmla="*/ 0 h 1013202"/>
              <a:gd name="connsiteX3" fmla="*/ 1195916 w 1215132"/>
              <a:gd name="connsiteY3" fmla="*/ 314285 h 1013202"/>
              <a:gd name="connsiteX4" fmla="*/ 1195916 w 1215132"/>
              <a:gd name="connsiteY4" fmla="*/ 415965 h 1013202"/>
              <a:gd name="connsiteX5" fmla="*/ 1198106 w 1215132"/>
              <a:gd name="connsiteY5" fmla="*/ 982166 h 1013202"/>
              <a:gd name="connsiteX6" fmla="*/ 307230 w 1215132"/>
              <a:gd name="connsiteY6" fmla="*/ 737306 h 1013202"/>
              <a:gd name="connsiteX7" fmla="*/ 0 w 1215132"/>
              <a:gd name="connsiteY7" fmla="*/ 415965 h 1013202"/>
              <a:gd name="connsiteX8" fmla="*/ 0 w 1215132"/>
              <a:gd name="connsiteY8" fmla="*/ 314285 h 1013202"/>
              <a:gd name="connsiteX0" fmla="*/ 0 w 1200285"/>
              <a:gd name="connsiteY0" fmla="*/ 314285 h 1011792"/>
              <a:gd name="connsiteX1" fmla="*/ 314285 w 1200285"/>
              <a:gd name="connsiteY1" fmla="*/ 0 h 1011792"/>
              <a:gd name="connsiteX2" fmla="*/ 881631 w 1200285"/>
              <a:gd name="connsiteY2" fmla="*/ 0 h 1011792"/>
              <a:gd name="connsiteX3" fmla="*/ 1195916 w 1200285"/>
              <a:gd name="connsiteY3" fmla="*/ 314285 h 1011792"/>
              <a:gd name="connsiteX4" fmla="*/ 1195916 w 1200285"/>
              <a:gd name="connsiteY4" fmla="*/ 415965 h 1011792"/>
              <a:gd name="connsiteX5" fmla="*/ 1198106 w 1200285"/>
              <a:gd name="connsiteY5" fmla="*/ 982166 h 1011792"/>
              <a:gd name="connsiteX6" fmla="*/ 307230 w 1200285"/>
              <a:gd name="connsiteY6" fmla="*/ 737306 h 1011792"/>
              <a:gd name="connsiteX7" fmla="*/ 0 w 1200285"/>
              <a:gd name="connsiteY7" fmla="*/ 415965 h 1011792"/>
              <a:gd name="connsiteX8" fmla="*/ 0 w 1200285"/>
              <a:gd name="connsiteY8" fmla="*/ 314285 h 1011792"/>
              <a:gd name="connsiteX0" fmla="*/ 0 w 1198349"/>
              <a:gd name="connsiteY0" fmla="*/ 314285 h 1013202"/>
              <a:gd name="connsiteX1" fmla="*/ 314285 w 1198349"/>
              <a:gd name="connsiteY1" fmla="*/ 0 h 1013202"/>
              <a:gd name="connsiteX2" fmla="*/ 881631 w 1198349"/>
              <a:gd name="connsiteY2" fmla="*/ 0 h 1013202"/>
              <a:gd name="connsiteX3" fmla="*/ 1195916 w 1198349"/>
              <a:gd name="connsiteY3" fmla="*/ 314285 h 1013202"/>
              <a:gd name="connsiteX4" fmla="*/ 1195916 w 1198349"/>
              <a:gd name="connsiteY4" fmla="*/ 415965 h 1013202"/>
              <a:gd name="connsiteX5" fmla="*/ 1198106 w 1198349"/>
              <a:gd name="connsiteY5" fmla="*/ 982166 h 1013202"/>
              <a:gd name="connsiteX6" fmla="*/ 307230 w 1198349"/>
              <a:gd name="connsiteY6" fmla="*/ 737306 h 1013202"/>
              <a:gd name="connsiteX7" fmla="*/ 0 w 1198349"/>
              <a:gd name="connsiteY7" fmla="*/ 415965 h 1013202"/>
              <a:gd name="connsiteX8" fmla="*/ 0 w 1198349"/>
              <a:gd name="connsiteY8" fmla="*/ 314285 h 1013202"/>
              <a:gd name="connsiteX0" fmla="*/ 0 w 1264173"/>
              <a:gd name="connsiteY0" fmla="*/ 314285 h 1029724"/>
              <a:gd name="connsiteX1" fmla="*/ 314285 w 1264173"/>
              <a:gd name="connsiteY1" fmla="*/ 0 h 1029724"/>
              <a:gd name="connsiteX2" fmla="*/ 881631 w 1264173"/>
              <a:gd name="connsiteY2" fmla="*/ 0 h 1029724"/>
              <a:gd name="connsiteX3" fmla="*/ 1195916 w 1264173"/>
              <a:gd name="connsiteY3" fmla="*/ 314285 h 1029724"/>
              <a:gd name="connsiteX4" fmla="*/ 1195916 w 1264173"/>
              <a:gd name="connsiteY4" fmla="*/ 415965 h 1029724"/>
              <a:gd name="connsiteX5" fmla="*/ 1198106 w 1264173"/>
              <a:gd name="connsiteY5" fmla="*/ 982166 h 1029724"/>
              <a:gd name="connsiteX6" fmla="*/ 307230 w 1264173"/>
              <a:gd name="connsiteY6" fmla="*/ 737306 h 1029724"/>
              <a:gd name="connsiteX7" fmla="*/ 0 w 1264173"/>
              <a:gd name="connsiteY7" fmla="*/ 415965 h 1029724"/>
              <a:gd name="connsiteX8" fmla="*/ 0 w 1264173"/>
              <a:gd name="connsiteY8" fmla="*/ 314285 h 1029724"/>
              <a:gd name="connsiteX0" fmla="*/ 0 w 1200285"/>
              <a:gd name="connsiteY0" fmla="*/ 314285 h 982166"/>
              <a:gd name="connsiteX1" fmla="*/ 314285 w 1200285"/>
              <a:gd name="connsiteY1" fmla="*/ 0 h 982166"/>
              <a:gd name="connsiteX2" fmla="*/ 881631 w 1200285"/>
              <a:gd name="connsiteY2" fmla="*/ 0 h 982166"/>
              <a:gd name="connsiteX3" fmla="*/ 1195916 w 1200285"/>
              <a:gd name="connsiteY3" fmla="*/ 314285 h 982166"/>
              <a:gd name="connsiteX4" fmla="*/ 1195916 w 1200285"/>
              <a:gd name="connsiteY4" fmla="*/ 415965 h 982166"/>
              <a:gd name="connsiteX5" fmla="*/ 1198106 w 1200285"/>
              <a:gd name="connsiteY5" fmla="*/ 982166 h 982166"/>
              <a:gd name="connsiteX6" fmla="*/ 307230 w 1200285"/>
              <a:gd name="connsiteY6" fmla="*/ 737306 h 982166"/>
              <a:gd name="connsiteX7" fmla="*/ 0 w 1200285"/>
              <a:gd name="connsiteY7" fmla="*/ 415965 h 982166"/>
              <a:gd name="connsiteX8" fmla="*/ 0 w 1200285"/>
              <a:gd name="connsiteY8" fmla="*/ 314285 h 982166"/>
              <a:gd name="connsiteX0" fmla="*/ 0 w 1198106"/>
              <a:gd name="connsiteY0" fmla="*/ 314285 h 982166"/>
              <a:gd name="connsiteX1" fmla="*/ 314285 w 1198106"/>
              <a:gd name="connsiteY1" fmla="*/ 0 h 982166"/>
              <a:gd name="connsiteX2" fmla="*/ 881631 w 1198106"/>
              <a:gd name="connsiteY2" fmla="*/ 0 h 982166"/>
              <a:gd name="connsiteX3" fmla="*/ 1195916 w 1198106"/>
              <a:gd name="connsiteY3" fmla="*/ 314285 h 982166"/>
              <a:gd name="connsiteX4" fmla="*/ 1195916 w 1198106"/>
              <a:gd name="connsiteY4" fmla="*/ 415965 h 982166"/>
              <a:gd name="connsiteX5" fmla="*/ 1198106 w 1198106"/>
              <a:gd name="connsiteY5" fmla="*/ 982166 h 982166"/>
              <a:gd name="connsiteX6" fmla="*/ 307230 w 1198106"/>
              <a:gd name="connsiteY6" fmla="*/ 737306 h 982166"/>
              <a:gd name="connsiteX7" fmla="*/ 0 w 1198106"/>
              <a:gd name="connsiteY7" fmla="*/ 415965 h 982166"/>
              <a:gd name="connsiteX8" fmla="*/ 0 w 1198106"/>
              <a:gd name="connsiteY8" fmla="*/ 314285 h 982166"/>
              <a:gd name="connsiteX0" fmla="*/ 0 w 1198350"/>
              <a:gd name="connsiteY0" fmla="*/ 314285 h 982166"/>
              <a:gd name="connsiteX1" fmla="*/ 314285 w 1198350"/>
              <a:gd name="connsiteY1" fmla="*/ 0 h 982166"/>
              <a:gd name="connsiteX2" fmla="*/ 881631 w 1198350"/>
              <a:gd name="connsiteY2" fmla="*/ 0 h 982166"/>
              <a:gd name="connsiteX3" fmla="*/ 1195916 w 1198350"/>
              <a:gd name="connsiteY3" fmla="*/ 314285 h 982166"/>
              <a:gd name="connsiteX4" fmla="*/ 1195916 w 1198350"/>
              <a:gd name="connsiteY4" fmla="*/ 415965 h 982166"/>
              <a:gd name="connsiteX5" fmla="*/ 1198106 w 1198350"/>
              <a:gd name="connsiteY5" fmla="*/ 982166 h 982166"/>
              <a:gd name="connsiteX6" fmla="*/ 307230 w 1198350"/>
              <a:gd name="connsiteY6" fmla="*/ 737306 h 982166"/>
              <a:gd name="connsiteX7" fmla="*/ 0 w 1198350"/>
              <a:gd name="connsiteY7" fmla="*/ 415965 h 982166"/>
              <a:gd name="connsiteX8" fmla="*/ 0 w 1198350"/>
              <a:gd name="connsiteY8" fmla="*/ 314285 h 982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8350" h="982166">
                <a:moveTo>
                  <a:pt x="0" y="314285"/>
                </a:moveTo>
                <a:cubicBezTo>
                  <a:pt x="0" y="140710"/>
                  <a:pt x="140710" y="0"/>
                  <a:pt x="314285" y="0"/>
                </a:cubicBezTo>
                <a:lnTo>
                  <a:pt x="881631" y="0"/>
                </a:lnTo>
                <a:cubicBezTo>
                  <a:pt x="1055206" y="0"/>
                  <a:pt x="1195916" y="140710"/>
                  <a:pt x="1195916" y="314285"/>
                </a:cubicBezTo>
                <a:lnTo>
                  <a:pt x="1195916" y="415965"/>
                </a:lnTo>
                <a:cubicBezTo>
                  <a:pt x="1195916" y="611765"/>
                  <a:pt x="1199267" y="878127"/>
                  <a:pt x="1198106" y="982166"/>
                </a:cubicBezTo>
                <a:cubicBezTo>
                  <a:pt x="765574" y="855166"/>
                  <a:pt x="291734" y="737306"/>
                  <a:pt x="307230" y="737306"/>
                </a:cubicBezTo>
                <a:cubicBezTo>
                  <a:pt x="144239" y="702028"/>
                  <a:pt x="0" y="589540"/>
                  <a:pt x="0" y="415965"/>
                </a:cubicBezTo>
                <a:lnTo>
                  <a:pt x="0" y="314285"/>
                </a:lnTo>
                <a:close/>
              </a:path>
            </a:pathLst>
          </a:custGeom>
          <a:solidFill>
            <a:srgbClr val="006F65"/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32760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endParaRPr lang="sv-SE" sz="1200" b="1" dirty="0">
              <a:solidFill>
                <a:schemeClr val="bg1"/>
              </a:solidFill>
            </a:endParaRPr>
          </a:p>
        </p:txBody>
      </p:sp>
      <p:sp>
        <p:nvSpPr>
          <p:cNvPr id="8" name="Rektangel med rundade hörn 7"/>
          <p:cNvSpPr/>
          <p:nvPr userDrawn="1"/>
        </p:nvSpPr>
        <p:spPr>
          <a:xfrm>
            <a:off x="6019800" y="904672"/>
            <a:ext cx="2461758" cy="2017653"/>
          </a:xfrm>
          <a:custGeom>
            <a:avLst/>
            <a:gdLst>
              <a:gd name="connsiteX0" fmla="*/ 0 w 1195916"/>
              <a:gd name="connsiteY0" fmla="*/ 314285 h 730250"/>
              <a:gd name="connsiteX1" fmla="*/ 314285 w 1195916"/>
              <a:gd name="connsiteY1" fmla="*/ 0 h 730250"/>
              <a:gd name="connsiteX2" fmla="*/ 881631 w 1195916"/>
              <a:gd name="connsiteY2" fmla="*/ 0 h 730250"/>
              <a:gd name="connsiteX3" fmla="*/ 1195916 w 1195916"/>
              <a:gd name="connsiteY3" fmla="*/ 314285 h 730250"/>
              <a:gd name="connsiteX4" fmla="*/ 1195916 w 1195916"/>
              <a:gd name="connsiteY4" fmla="*/ 415965 h 730250"/>
              <a:gd name="connsiteX5" fmla="*/ 881631 w 1195916"/>
              <a:gd name="connsiteY5" fmla="*/ 730250 h 730250"/>
              <a:gd name="connsiteX6" fmla="*/ 314285 w 1195916"/>
              <a:gd name="connsiteY6" fmla="*/ 730250 h 730250"/>
              <a:gd name="connsiteX7" fmla="*/ 0 w 1195916"/>
              <a:gd name="connsiteY7" fmla="*/ 415965 h 730250"/>
              <a:gd name="connsiteX8" fmla="*/ 0 w 1195916"/>
              <a:gd name="connsiteY8" fmla="*/ 314285 h 730250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07230 w 1278093"/>
              <a:gd name="connsiteY6" fmla="*/ 726722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02659"/>
              <a:gd name="connsiteY0" fmla="*/ 314285 h 977194"/>
              <a:gd name="connsiteX1" fmla="*/ 314285 w 1202659"/>
              <a:gd name="connsiteY1" fmla="*/ 0 h 977194"/>
              <a:gd name="connsiteX2" fmla="*/ 881631 w 1202659"/>
              <a:gd name="connsiteY2" fmla="*/ 0 h 977194"/>
              <a:gd name="connsiteX3" fmla="*/ 1195916 w 1202659"/>
              <a:gd name="connsiteY3" fmla="*/ 314285 h 977194"/>
              <a:gd name="connsiteX4" fmla="*/ 1195916 w 1202659"/>
              <a:gd name="connsiteY4" fmla="*/ 415965 h 977194"/>
              <a:gd name="connsiteX5" fmla="*/ 1202659 w 1202659"/>
              <a:gd name="connsiteY5" fmla="*/ 977194 h 977194"/>
              <a:gd name="connsiteX6" fmla="*/ 307230 w 1202659"/>
              <a:gd name="connsiteY6" fmla="*/ 726722 h 977194"/>
              <a:gd name="connsiteX7" fmla="*/ 0 w 1202659"/>
              <a:gd name="connsiteY7" fmla="*/ 415965 h 977194"/>
              <a:gd name="connsiteX8" fmla="*/ 0 w 1202659"/>
              <a:gd name="connsiteY8" fmla="*/ 314285 h 977194"/>
              <a:gd name="connsiteX0" fmla="*/ 0 w 1202659"/>
              <a:gd name="connsiteY0" fmla="*/ 314285 h 977194"/>
              <a:gd name="connsiteX1" fmla="*/ 314285 w 1202659"/>
              <a:gd name="connsiteY1" fmla="*/ 0 h 977194"/>
              <a:gd name="connsiteX2" fmla="*/ 881631 w 1202659"/>
              <a:gd name="connsiteY2" fmla="*/ 0 h 977194"/>
              <a:gd name="connsiteX3" fmla="*/ 1195916 w 1202659"/>
              <a:gd name="connsiteY3" fmla="*/ 314285 h 977194"/>
              <a:gd name="connsiteX4" fmla="*/ 1195916 w 1202659"/>
              <a:gd name="connsiteY4" fmla="*/ 415965 h 977194"/>
              <a:gd name="connsiteX5" fmla="*/ 1202659 w 1202659"/>
              <a:gd name="connsiteY5" fmla="*/ 977194 h 977194"/>
              <a:gd name="connsiteX6" fmla="*/ 307230 w 1202659"/>
              <a:gd name="connsiteY6" fmla="*/ 737306 h 977194"/>
              <a:gd name="connsiteX7" fmla="*/ 0 w 1202659"/>
              <a:gd name="connsiteY7" fmla="*/ 415965 h 977194"/>
              <a:gd name="connsiteX8" fmla="*/ 0 w 1202659"/>
              <a:gd name="connsiteY8" fmla="*/ 314285 h 977194"/>
              <a:gd name="connsiteX0" fmla="*/ 0 w 1202659"/>
              <a:gd name="connsiteY0" fmla="*/ 314285 h 977194"/>
              <a:gd name="connsiteX1" fmla="*/ 314285 w 1202659"/>
              <a:gd name="connsiteY1" fmla="*/ 0 h 977194"/>
              <a:gd name="connsiteX2" fmla="*/ 881631 w 1202659"/>
              <a:gd name="connsiteY2" fmla="*/ 0 h 977194"/>
              <a:gd name="connsiteX3" fmla="*/ 1195916 w 1202659"/>
              <a:gd name="connsiteY3" fmla="*/ 314285 h 977194"/>
              <a:gd name="connsiteX4" fmla="*/ 1195916 w 1202659"/>
              <a:gd name="connsiteY4" fmla="*/ 415965 h 977194"/>
              <a:gd name="connsiteX5" fmla="*/ 1202659 w 1202659"/>
              <a:gd name="connsiteY5" fmla="*/ 977194 h 977194"/>
              <a:gd name="connsiteX6" fmla="*/ 307230 w 1202659"/>
              <a:gd name="connsiteY6" fmla="*/ 737306 h 977194"/>
              <a:gd name="connsiteX7" fmla="*/ 0 w 1202659"/>
              <a:gd name="connsiteY7" fmla="*/ 415965 h 977194"/>
              <a:gd name="connsiteX8" fmla="*/ 0 w 1202659"/>
              <a:gd name="connsiteY8" fmla="*/ 314285 h 977194"/>
              <a:gd name="connsiteX0" fmla="*/ 0 w 1202659"/>
              <a:gd name="connsiteY0" fmla="*/ 314285 h 977217"/>
              <a:gd name="connsiteX1" fmla="*/ 314285 w 1202659"/>
              <a:gd name="connsiteY1" fmla="*/ 0 h 977217"/>
              <a:gd name="connsiteX2" fmla="*/ 881631 w 1202659"/>
              <a:gd name="connsiteY2" fmla="*/ 0 h 977217"/>
              <a:gd name="connsiteX3" fmla="*/ 1195916 w 1202659"/>
              <a:gd name="connsiteY3" fmla="*/ 314285 h 977217"/>
              <a:gd name="connsiteX4" fmla="*/ 1195916 w 1202659"/>
              <a:gd name="connsiteY4" fmla="*/ 415965 h 977217"/>
              <a:gd name="connsiteX5" fmla="*/ 1202659 w 1202659"/>
              <a:gd name="connsiteY5" fmla="*/ 977194 h 977217"/>
              <a:gd name="connsiteX6" fmla="*/ 307230 w 1202659"/>
              <a:gd name="connsiteY6" fmla="*/ 737306 h 977217"/>
              <a:gd name="connsiteX7" fmla="*/ 0 w 1202659"/>
              <a:gd name="connsiteY7" fmla="*/ 415965 h 977217"/>
              <a:gd name="connsiteX8" fmla="*/ 0 w 1202659"/>
              <a:gd name="connsiteY8" fmla="*/ 314285 h 977217"/>
              <a:gd name="connsiteX0" fmla="*/ 0 w 1202659"/>
              <a:gd name="connsiteY0" fmla="*/ 314285 h 983567"/>
              <a:gd name="connsiteX1" fmla="*/ 314285 w 1202659"/>
              <a:gd name="connsiteY1" fmla="*/ 0 h 983567"/>
              <a:gd name="connsiteX2" fmla="*/ 881631 w 1202659"/>
              <a:gd name="connsiteY2" fmla="*/ 0 h 983567"/>
              <a:gd name="connsiteX3" fmla="*/ 1195916 w 1202659"/>
              <a:gd name="connsiteY3" fmla="*/ 314285 h 983567"/>
              <a:gd name="connsiteX4" fmla="*/ 1195916 w 1202659"/>
              <a:gd name="connsiteY4" fmla="*/ 415965 h 983567"/>
              <a:gd name="connsiteX5" fmla="*/ 1202659 w 1202659"/>
              <a:gd name="connsiteY5" fmla="*/ 983544 h 983567"/>
              <a:gd name="connsiteX6" fmla="*/ 307230 w 1202659"/>
              <a:gd name="connsiteY6" fmla="*/ 737306 h 983567"/>
              <a:gd name="connsiteX7" fmla="*/ 0 w 1202659"/>
              <a:gd name="connsiteY7" fmla="*/ 415965 h 983567"/>
              <a:gd name="connsiteX8" fmla="*/ 0 w 1202659"/>
              <a:gd name="connsiteY8" fmla="*/ 314285 h 983567"/>
              <a:gd name="connsiteX0" fmla="*/ 0 w 1199484"/>
              <a:gd name="connsiteY0" fmla="*/ 314285 h 983567"/>
              <a:gd name="connsiteX1" fmla="*/ 314285 w 1199484"/>
              <a:gd name="connsiteY1" fmla="*/ 0 h 983567"/>
              <a:gd name="connsiteX2" fmla="*/ 881631 w 1199484"/>
              <a:gd name="connsiteY2" fmla="*/ 0 h 983567"/>
              <a:gd name="connsiteX3" fmla="*/ 1195916 w 1199484"/>
              <a:gd name="connsiteY3" fmla="*/ 314285 h 983567"/>
              <a:gd name="connsiteX4" fmla="*/ 1195916 w 1199484"/>
              <a:gd name="connsiteY4" fmla="*/ 415965 h 983567"/>
              <a:gd name="connsiteX5" fmla="*/ 1199484 w 1199484"/>
              <a:gd name="connsiteY5" fmla="*/ 983544 h 983567"/>
              <a:gd name="connsiteX6" fmla="*/ 307230 w 1199484"/>
              <a:gd name="connsiteY6" fmla="*/ 737306 h 983567"/>
              <a:gd name="connsiteX7" fmla="*/ 0 w 1199484"/>
              <a:gd name="connsiteY7" fmla="*/ 415965 h 983567"/>
              <a:gd name="connsiteX8" fmla="*/ 0 w 1199484"/>
              <a:gd name="connsiteY8" fmla="*/ 314285 h 983567"/>
              <a:gd name="connsiteX0" fmla="*/ 0 w 1199484"/>
              <a:gd name="connsiteY0" fmla="*/ 314285 h 983568"/>
              <a:gd name="connsiteX1" fmla="*/ 314285 w 1199484"/>
              <a:gd name="connsiteY1" fmla="*/ 0 h 983568"/>
              <a:gd name="connsiteX2" fmla="*/ 881631 w 1199484"/>
              <a:gd name="connsiteY2" fmla="*/ 0 h 983568"/>
              <a:gd name="connsiteX3" fmla="*/ 1195916 w 1199484"/>
              <a:gd name="connsiteY3" fmla="*/ 314285 h 983568"/>
              <a:gd name="connsiteX4" fmla="*/ 1195916 w 1199484"/>
              <a:gd name="connsiteY4" fmla="*/ 415965 h 983568"/>
              <a:gd name="connsiteX5" fmla="*/ 1199484 w 1199484"/>
              <a:gd name="connsiteY5" fmla="*/ 983544 h 983568"/>
              <a:gd name="connsiteX6" fmla="*/ 307230 w 1199484"/>
              <a:gd name="connsiteY6" fmla="*/ 737306 h 983568"/>
              <a:gd name="connsiteX7" fmla="*/ 0 w 1199484"/>
              <a:gd name="connsiteY7" fmla="*/ 415965 h 983568"/>
              <a:gd name="connsiteX8" fmla="*/ 0 w 1199484"/>
              <a:gd name="connsiteY8" fmla="*/ 314285 h 983568"/>
              <a:gd name="connsiteX0" fmla="*/ 0 w 1198106"/>
              <a:gd name="connsiteY0" fmla="*/ 314285 h 982190"/>
              <a:gd name="connsiteX1" fmla="*/ 314285 w 1198106"/>
              <a:gd name="connsiteY1" fmla="*/ 0 h 982190"/>
              <a:gd name="connsiteX2" fmla="*/ 881631 w 1198106"/>
              <a:gd name="connsiteY2" fmla="*/ 0 h 982190"/>
              <a:gd name="connsiteX3" fmla="*/ 1195916 w 1198106"/>
              <a:gd name="connsiteY3" fmla="*/ 314285 h 982190"/>
              <a:gd name="connsiteX4" fmla="*/ 1195916 w 1198106"/>
              <a:gd name="connsiteY4" fmla="*/ 415965 h 982190"/>
              <a:gd name="connsiteX5" fmla="*/ 1198106 w 1198106"/>
              <a:gd name="connsiteY5" fmla="*/ 982166 h 982190"/>
              <a:gd name="connsiteX6" fmla="*/ 307230 w 1198106"/>
              <a:gd name="connsiteY6" fmla="*/ 737306 h 982190"/>
              <a:gd name="connsiteX7" fmla="*/ 0 w 1198106"/>
              <a:gd name="connsiteY7" fmla="*/ 415965 h 982190"/>
              <a:gd name="connsiteX8" fmla="*/ 0 w 1198106"/>
              <a:gd name="connsiteY8" fmla="*/ 314285 h 982190"/>
              <a:gd name="connsiteX0" fmla="*/ 0 w 1198106"/>
              <a:gd name="connsiteY0" fmla="*/ 314285 h 982166"/>
              <a:gd name="connsiteX1" fmla="*/ 314285 w 1198106"/>
              <a:gd name="connsiteY1" fmla="*/ 0 h 982166"/>
              <a:gd name="connsiteX2" fmla="*/ 881631 w 1198106"/>
              <a:gd name="connsiteY2" fmla="*/ 0 h 982166"/>
              <a:gd name="connsiteX3" fmla="*/ 1195916 w 1198106"/>
              <a:gd name="connsiteY3" fmla="*/ 314285 h 982166"/>
              <a:gd name="connsiteX4" fmla="*/ 1195916 w 1198106"/>
              <a:gd name="connsiteY4" fmla="*/ 415965 h 982166"/>
              <a:gd name="connsiteX5" fmla="*/ 1198106 w 1198106"/>
              <a:gd name="connsiteY5" fmla="*/ 982166 h 982166"/>
              <a:gd name="connsiteX6" fmla="*/ 307230 w 1198106"/>
              <a:gd name="connsiteY6" fmla="*/ 737306 h 982166"/>
              <a:gd name="connsiteX7" fmla="*/ 0 w 1198106"/>
              <a:gd name="connsiteY7" fmla="*/ 415965 h 982166"/>
              <a:gd name="connsiteX8" fmla="*/ 0 w 1198106"/>
              <a:gd name="connsiteY8" fmla="*/ 314285 h 982166"/>
              <a:gd name="connsiteX0" fmla="*/ 0 w 1198106"/>
              <a:gd name="connsiteY0" fmla="*/ 314285 h 982166"/>
              <a:gd name="connsiteX1" fmla="*/ 314285 w 1198106"/>
              <a:gd name="connsiteY1" fmla="*/ 0 h 982166"/>
              <a:gd name="connsiteX2" fmla="*/ 881631 w 1198106"/>
              <a:gd name="connsiteY2" fmla="*/ 0 h 982166"/>
              <a:gd name="connsiteX3" fmla="*/ 1195916 w 1198106"/>
              <a:gd name="connsiteY3" fmla="*/ 314285 h 982166"/>
              <a:gd name="connsiteX4" fmla="*/ 1195916 w 1198106"/>
              <a:gd name="connsiteY4" fmla="*/ 415965 h 982166"/>
              <a:gd name="connsiteX5" fmla="*/ 1198106 w 1198106"/>
              <a:gd name="connsiteY5" fmla="*/ 982166 h 982166"/>
              <a:gd name="connsiteX6" fmla="*/ 307230 w 1198106"/>
              <a:gd name="connsiteY6" fmla="*/ 737306 h 982166"/>
              <a:gd name="connsiteX7" fmla="*/ 0 w 1198106"/>
              <a:gd name="connsiteY7" fmla="*/ 415965 h 982166"/>
              <a:gd name="connsiteX8" fmla="*/ 0 w 1198106"/>
              <a:gd name="connsiteY8" fmla="*/ 314285 h 982166"/>
              <a:gd name="connsiteX0" fmla="*/ 0 w 1198106"/>
              <a:gd name="connsiteY0" fmla="*/ 314285 h 982213"/>
              <a:gd name="connsiteX1" fmla="*/ 314285 w 1198106"/>
              <a:gd name="connsiteY1" fmla="*/ 0 h 982213"/>
              <a:gd name="connsiteX2" fmla="*/ 881631 w 1198106"/>
              <a:gd name="connsiteY2" fmla="*/ 0 h 982213"/>
              <a:gd name="connsiteX3" fmla="*/ 1195916 w 1198106"/>
              <a:gd name="connsiteY3" fmla="*/ 314285 h 982213"/>
              <a:gd name="connsiteX4" fmla="*/ 1195916 w 1198106"/>
              <a:gd name="connsiteY4" fmla="*/ 415965 h 982213"/>
              <a:gd name="connsiteX5" fmla="*/ 1198106 w 1198106"/>
              <a:gd name="connsiteY5" fmla="*/ 982166 h 982213"/>
              <a:gd name="connsiteX6" fmla="*/ 307230 w 1198106"/>
              <a:gd name="connsiteY6" fmla="*/ 737306 h 982213"/>
              <a:gd name="connsiteX7" fmla="*/ 0 w 1198106"/>
              <a:gd name="connsiteY7" fmla="*/ 415965 h 982213"/>
              <a:gd name="connsiteX8" fmla="*/ 0 w 1198106"/>
              <a:gd name="connsiteY8" fmla="*/ 314285 h 982213"/>
              <a:gd name="connsiteX0" fmla="*/ 0 w 1198854"/>
              <a:gd name="connsiteY0" fmla="*/ 314285 h 983118"/>
              <a:gd name="connsiteX1" fmla="*/ 314285 w 1198854"/>
              <a:gd name="connsiteY1" fmla="*/ 0 h 983118"/>
              <a:gd name="connsiteX2" fmla="*/ 881631 w 1198854"/>
              <a:gd name="connsiteY2" fmla="*/ 0 h 983118"/>
              <a:gd name="connsiteX3" fmla="*/ 1195916 w 1198854"/>
              <a:gd name="connsiteY3" fmla="*/ 314285 h 983118"/>
              <a:gd name="connsiteX4" fmla="*/ 1195916 w 1198854"/>
              <a:gd name="connsiteY4" fmla="*/ 415965 h 983118"/>
              <a:gd name="connsiteX5" fmla="*/ 1198106 w 1198854"/>
              <a:gd name="connsiteY5" fmla="*/ 982166 h 983118"/>
              <a:gd name="connsiteX6" fmla="*/ 307230 w 1198854"/>
              <a:gd name="connsiteY6" fmla="*/ 737306 h 983118"/>
              <a:gd name="connsiteX7" fmla="*/ 0 w 1198854"/>
              <a:gd name="connsiteY7" fmla="*/ 415965 h 983118"/>
              <a:gd name="connsiteX8" fmla="*/ 0 w 1198854"/>
              <a:gd name="connsiteY8" fmla="*/ 314285 h 983118"/>
              <a:gd name="connsiteX0" fmla="*/ 0 w 1198106"/>
              <a:gd name="connsiteY0" fmla="*/ 314285 h 983600"/>
              <a:gd name="connsiteX1" fmla="*/ 314285 w 1198106"/>
              <a:gd name="connsiteY1" fmla="*/ 0 h 983600"/>
              <a:gd name="connsiteX2" fmla="*/ 881631 w 1198106"/>
              <a:gd name="connsiteY2" fmla="*/ 0 h 983600"/>
              <a:gd name="connsiteX3" fmla="*/ 1195916 w 1198106"/>
              <a:gd name="connsiteY3" fmla="*/ 314285 h 983600"/>
              <a:gd name="connsiteX4" fmla="*/ 1195916 w 1198106"/>
              <a:gd name="connsiteY4" fmla="*/ 415965 h 983600"/>
              <a:gd name="connsiteX5" fmla="*/ 1198106 w 1198106"/>
              <a:gd name="connsiteY5" fmla="*/ 982166 h 983600"/>
              <a:gd name="connsiteX6" fmla="*/ 307230 w 1198106"/>
              <a:gd name="connsiteY6" fmla="*/ 737306 h 983600"/>
              <a:gd name="connsiteX7" fmla="*/ 0 w 1198106"/>
              <a:gd name="connsiteY7" fmla="*/ 415965 h 983600"/>
              <a:gd name="connsiteX8" fmla="*/ 0 w 1198106"/>
              <a:gd name="connsiteY8" fmla="*/ 314285 h 983600"/>
              <a:gd name="connsiteX0" fmla="*/ 0 w 1198106"/>
              <a:gd name="connsiteY0" fmla="*/ 314285 h 983600"/>
              <a:gd name="connsiteX1" fmla="*/ 314285 w 1198106"/>
              <a:gd name="connsiteY1" fmla="*/ 0 h 983600"/>
              <a:gd name="connsiteX2" fmla="*/ 881631 w 1198106"/>
              <a:gd name="connsiteY2" fmla="*/ 0 h 983600"/>
              <a:gd name="connsiteX3" fmla="*/ 1195916 w 1198106"/>
              <a:gd name="connsiteY3" fmla="*/ 314285 h 983600"/>
              <a:gd name="connsiteX4" fmla="*/ 1195916 w 1198106"/>
              <a:gd name="connsiteY4" fmla="*/ 415965 h 983600"/>
              <a:gd name="connsiteX5" fmla="*/ 1198106 w 1198106"/>
              <a:gd name="connsiteY5" fmla="*/ 982166 h 983600"/>
              <a:gd name="connsiteX6" fmla="*/ 307230 w 1198106"/>
              <a:gd name="connsiteY6" fmla="*/ 737306 h 983600"/>
              <a:gd name="connsiteX7" fmla="*/ 0 w 1198106"/>
              <a:gd name="connsiteY7" fmla="*/ 415965 h 983600"/>
              <a:gd name="connsiteX8" fmla="*/ 0 w 1198106"/>
              <a:gd name="connsiteY8" fmla="*/ 314285 h 983600"/>
              <a:gd name="connsiteX0" fmla="*/ 0 w 1198106"/>
              <a:gd name="connsiteY0" fmla="*/ 314285 h 983600"/>
              <a:gd name="connsiteX1" fmla="*/ 314285 w 1198106"/>
              <a:gd name="connsiteY1" fmla="*/ 0 h 983600"/>
              <a:gd name="connsiteX2" fmla="*/ 881631 w 1198106"/>
              <a:gd name="connsiteY2" fmla="*/ 0 h 983600"/>
              <a:gd name="connsiteX3" fmla="*/ 1195916 w 1198106"/>
              <a:gd name="connsiteY3" fmla="*/ 314285 h 983600"/>
              <a:gd name="connsiteX4" fmla="*/ 1195916 w 1198106"/>
              <a:gd name="connsiteY4" fmla="*/ 415965 h 983600"/>
              <a:gd name="connsiteX5" fmla="*/ 1198106 w 1198106"/>
              <a:gd name="connsiteY5" fmla="*/ 982166 h 983600"/>
              <a:gd name="connsiteX6" fmla="*/ 307230 w 1198106"/>
              <a:gd name="connsiteY6" fmla="*/ 737306 h 983600"/>
              <a:gd name="connsiteX7" fmla="*/ 0 w 1198106"/>
              <a:gd name="connsiteY7" fmla="*/ 415965 h 983600"/>
              <a:gd name="connsiteX8" fmla="*/ 0 w 1198106"/>
              <a:gd name="connsiteY8" fmla="*/ 314285 h 983600"/>
              <a:gd name="connsiteX0" fmla="*/ 0 w 1198106"/>
              <a:gd name="connsiteY0" fmla="*/ 314285 h 982727"/>
              <a:gd name="connsiteX1" fmla="*/ 314285 w 1198106"/>
              <a:gd name="connsiteY1" fmla="*/ 0 h 982727"/>
              <a:gd name="connsiteX2" fmla="*/ 881631 w 1198106"/>
              <a:gd name="connsiteY2" fmla="*/ 0 h 982727"/>
              <a:gd name="connsiteX3" fmla="*/ 1195916 w 1198106"/>
              <a:gd name="connsiteY3" fmla="*/ 314285 h 982727"/>
              <a:gd name="connsiteX4" fmla="*/ 1195916 w 1198106"/>
              <a:gd name="connsiteY4" fmla="*/ 415965 h 982727"/>
              <a:gd name="connsiteX5" fmla="*/ 1198106 w 1198106"/>
              <a:gd name="connsiteY5" fmla="*/ 982166 h 982727"/>
              <a:gd name="connsiteX6" fmla="*/ 307230 w 1198106"/>
              <a:gd name="connsiteY6" fmla="*/ 737306 h 982727"/>
              <a:gd name="connsiteX7" fmla="*/ 0 w 1198106"/>
              <a:gd name="connsiteY7" fmla="*/ 415965 h 982727"/>
              <a:gd name="connsiteX8" fmla="*/ 0 w 1198106"/>
              <a:gd name="connsiteY8" fmla="*/ 314285 h 982727"/>
              <a:gd name="connsiteX0" fmla="*/ 0 w 1198349"/>
              <a:gd name="connsiteY0" fmla="*/ 314285 h 983011"/>
              <a:gd name="connsiteX1" fmla="*/ 314285 w 1198349"/>
              <a:gd name="connsiteY1" fmla="*/ 0 h 983011"/>
              <a:gd name="connsiteX2" fmla="*/ 881631 w 1198349"/>
              <a:gd name="connsiteY2" fmla="*/ 0 h 983011"/>
              <a:gd name="connsiteX3" fmla="*/ 1195916 w 1198349"/>
              <a:gd name="connsiteY3" fmla="*/ 314285 h 983011"/>
              <a:gd name="connsiteX4" fmla="*/ 1195916 w 1198349"/>
              <a:gd name="connsiteY4" fmla="*/ 415965 h 983011"/>
              <a:gd name="connsiteX5" fmla="*/ 1198106 w 1198349"/>
              <a:gd name="connsiteY5" fmla="*/ 982166 h 983011"/>
              <a:gd name="connsiteX6" fmla="*/ 307230 w 1198349"/>
              <a:gd name="connsiteY6" fmla="*/ 737306 h 983011"/>
              <a:gd name="connsiteX7" fmla="*/ 0 w 1198349"/>
              <a:gd name="connsiteY7" fmla="*/ 415965 h 983011"/>
              <a:gd name="connsiteX8" fmla="*/ 0 w 1198349"/>
              <a:gd name="connsiteY8" fmla="*/ 314285 h 983011"/>
              <a:gd name="connsiteX0" fmla="*/ 0 w 1198106"/>
              <a:gd name="connsiteY0" fmla="*/ 314285 h 983230"/>
              <a:gd name="connsiteX1" fmla="*/ 314285 w 1198106"/>
              <a:gd name="connsiteY1" fmla="*/ 0 h 983230"/>
              <a:gd name="connsiteX2" fmla="*/ 881631 w 1198106"/>
              <a:gd name="connsiteY2" fmla="*/ 0 h 983230"/>
              <a:gd name="connsiteX3" fmla="*/ 1195916 w 1198106"/>
              <a:gd name="connsiteY3" fmla="*/ 314285 h 983230"/>
              <a:gd name="connsiteX4" fmla="*/ 1195916 w 1198106"/>
              <a:gd name="connsiteY4" fmla="*/ 415965 h 983230"/>
              <a:gd name="connsiteX5" fmla="*/ 1198106 w 1198106"/>
              <a:gd name="connsiteY5" fmla="*/ 982166 h 983230"/>
              <a:gd name="connsiteX6" fmla="*/ 307230 w 1198106"/>
              <a:gd name="connsiteY6" fmla="*/ 737306 h 983230"/>
              <a:gd name="connsiteX7" fmla="*/ 0 w 1198106"/>
              <a:gd name="connsiteY7" fmla="*/ 415965 h 983230"/>
              <a:gd name="connsiteX8" fmla="*/ 0 w 1198106"/>
              <a:gd name="connsiteY8" fmla="*/ 314285 h 983230"/>
              <a:gd name="connsiteX0" fmla="*/ 0 w 1198106"/>
              <a:gd name="connsiteY0" fmla="*/ 314285 h 982816"/>
              <a:gd name="connsiteX1" fmla="*/ 314285 w 1198106"/>
              <a:gd name="connsiteY1" fmla="*/ 0 h 982816"/>
              <a:gd name="connsiteX2" fmla="*/ 881631 w 1198106"/>
              <a:gd name="connsiteY2" fmla="*/ 0 h 982816"/>
              <a:gd name="connsiteX3" fmla="*/ 1195916 w 1198106"/>
              <a:gd name="connsiteY3" fmla="*/ 314285 h 982816"/>
              <a:gd name="connsiteX4" fmla="*/ 1195916 w 1198106"/>
              <a:gd name="connsiteY4" fmla="*/ 415965 h 982816"/>
              <a:gd name="connsiteX5" fmla="*/ 1198106 w 1198106"/>
              <a:gd name="connsiteY5" fmla="*/ 982166 h 982816"/>
              <a:gd name="connsiteX6" fmla="*/ 307230 w 1198106"/>
              <a:gd name="connsiteY6" fmla="*/ 737306 h 982816"/>
              <a:gd name="connsiteX7" fmla="*/ 0 w 1198106"/>
              <a:gd name="connsiteY7" fmla="*/ 415965 h 982816"/>
              <a:gd name="connsiteX8" fmla="*/ 0 w 1198106"/>
              <a:gd name="connsiteY8" fmla="*/ 314285 h 982816"/>
              <a:gd name="connsiteX0" fmla="*/ 0 w 1198349"/>
              <a:gd name="connsiteY0" fmla="*/ 314285 h 982644"/>
              <a:gd name="connsiteX1" fmla="*/ 314285 w 1198349"/>
              <a:gd name="connsiteY1" fmla="*/ 0 h 982644"/>
              <a:gd name="connsiteX2" fmla="*/ 881631 w 1198349"/>
              <a:gd name="connsiteY2" fmla="*/ 0 h 982644"/>
              <a:gd name="connsiteX3" fmla="*/ 1195916 w 1198349"/>
              <a:gd name="connsiteY3" fmla="*/ 314285 h 982644"/>
              <a:gd name="connsiteX4" fmla="*/ 1195916 w 1198349"/>
              <a:gd name="connsiteY4" fmla="*/ 415965 h 982644"/>
              <a:gd name="connsiteX5" fmla="*/ 1198106 w 1198349"/>
              <a:gd name="connsiteY5" fmla="*/ 982166 h 982644"/>
              <a:gd name="connsiteX6" fmla="*/ 307230 w 1198349"/>
              <a:gd name="connsiteY6" fmla="*/ 737306 h 982644"/>
              <a:gd name="connsiteX7" fmla="*/ 0 w 1198349"/>
              <a:gd name="connsiteY7" fmla="*/ 415965 h 982644"/>
              <a:gd name="connsiteX8" fmla="*/ 0 w 1198349"/>
              <a:gd name="connsiteY8" fmla="*/ 314285 h 982644"/>
              <a:gd name="connsiteX0" fmla="*/ 0 w 1198349"/>
              <a:gd name="connsiteY0" fmla="*/ 314285 h 987703"/>
              <a:gd name="connsiteX1" fmla="*/ 314285 w 1198349"/>
              <a:gd name="connsiteY1" fmla="*/ 0 h 987703"/>
              <a:gd name="connsiteX2" fmla="*/ 881631 w 1198349"/>
              <a:gd name="connsiteY2" fmla="*/ 0 h 987703"/>
              <a:gd name="connsiteX3" fmla="*/ 1195916 w 1198349"/>
              <a:gd name="connsiteY3" fmla="*/ 314285 h 987703"/>
              <a:gd name="connsiteX4" fmla="*/ 1195916 w 1198349"/>
              <a:gd name="connsiteY4" fmla="*/ 415965 h 987703"/>
              <a:gd name="connsiteX5" fmla="*/ 1198106 w 1198349"/>
              <a:gd name="connsiteY5" fmla="*/ 982166 h 987703"/>
              <a:gd name="connsiteX6" fmla="*/ 307230 w 1198349"/>
              <a:gd name="connsiteY6" fmla="*/ 737306 h 987703"/>
              <a:gd name="connsiteX7" fmla="*/ 0 w 1198349"/>
              <a:gd name="connsiteY7" fmla="*/ 415965 h 987703"/>
              <a:gd name="connsiteX8" fmla="*/ 0 w 1198349"/>
              <a:gd name="connsiteY8" fmla="*/ 314285 h 987703"/>
              <a:gd name="connsiteX0" fmla="*/ 0 w 1198106"/>
              <a:gd name="connsiteY0" fmla="*/ 314285 h 1002462"/>
              <a:gd name="connsiteX1" fmla="*/ 314285 w 1198106"/>
              <a:gd name="connsiteY1" fmla="*/ 0 h 1002462"/>
              <a:gd name="connsiteX2" fmla="*/ 881631 w 1198106"/>
              <a:gd name="connsiteY2" fmla="*/ 0 h 1002462"/>
              <a:gd name="connsiteX3" fmla="*/ 1195916 w 1198106"/>
              <a:gd name="connsiteY3" fmla="*/ 314285 h 1002462"/>
              <a:gd name="connsiteX4" fmla="*/ 1195916 w 1198106"/>
              <a:gd name="connsiteY4" fmla="*/ 415965 h 1002462"/>
              <a:gd name="connsiteX5" fmla="*/ 1198106 w 1198106"/>
              <a:gd name="connsiteY5" fmla="*/ 982166 h 1002462"/>
              <a:gd name="connsiteX6" fmla="*/ 307230 w 1198106"/>
              <a:gd name="connsiteY6" fmla="*/ 737306 h 1002462"/>
              <a:gd name="connsiteX7" fmla="*/ 0 w 1198106"/>
              <a:gd name="connsiteY7" fmla="*/ 415965 h 1002462"/>
              <a:gd name="connsiteX8" fmla="*/ 0 w 1198106"/>
              <a:gd name="connsiteY8" fmla="*/ 314285 h 1002462"/>
              <a:gd name="connsiteX0" fmla="*/ 0 w 1198106"/>
              <a:gd name="connsiteY0" fmla="*/ 314285 h 994293"/>
              <a:gd name="connsiteX1" fmla="*/ 314285 w 1198106"/>
              <a:gd name="connsiteY1" fmla="*/ 0 h 994293"/>
              <a:gd name="connsiteX2" fmla="*/ 881631 w 1198106"/>
              <a:gd name="connsiteY2" fmla="*/ 0 h 994293"/>
              <a:gd name="connsiteX3" fmla="*/ 1195916 w 1198106"/>
              <a:gd name="connsiteY3" fmla="*/ 314285 h 994293"/>
              <a:gd name="connsiteX4" fmla="*/ 1195916 w 1198106"/>
              <a:gd name="connsiteY4" fmla="*/ 415965 h 994293"/>
              <a:gd name="connsiteX5" fmla="*/ 1198106 w 1198106"/>
              <a:gd name="connsiteY5" fmla="*/ 982166 h 994293"/>
              <a:gd name="connsiteX6" fmla="*/ 307230 w 1198106"/>
              <a:gd name="connsiteY6" fmla="*/ 737306 h 994293"/>
              <a:gd name="connsiteX7" fmla="*/ 0 w 1198106"/>
              <a:gd name="connsiteY7" fmla="*/ 415965 h 994293"/>
              <a:gd name="connsiteX8" fmla="*/ 0 w 1198106"/>
              <a:gd name="connsiteY8" fmla="*/ 314285 h 994293"/>
              <a:gd name="connsiteX0" fmla="*/ 0 w 1198106"/>
              <a:gd name="connsiteY0" fmla="*/ 314285 h 992226"/>
              <a:gd name="connsiteX1" fmla="*/ 314285 w 1198106"/>
              <a:gd name="connsiteY1" fmla="*/ 0 h 992226"/>
              <a:gd name="connsiteX2" fmla="*/ 881631 w 1198106"/>
              <a:gd name="connsiteY2" fmla="*/ 0 h 992226"/>
              <a:gd name="connsiteX3" fmla="*/ 1195916 w 1198106"/>
              <a:gd name="connsiteY3" fmla="*/ 314285 h 992226"/>
              <a:gd name="connsiteX4" fmla="*/ 1195916 w 1198106"/>
              <a:gd name="connsiteY4" fmla="*/ 415965 h 992226"/>
              <a:gd name="connsiteX5" fmla="*/ 1198106 w 1198106"/>
              <a:gd name="connsiteY5" fmla="*/ 982166 h 992226"/>
              <a:gd name="connsiteX6" fmla="*/ 307230 w 1198106"/>
              <a:gd name="connsiteY6" fmla="*/ 737306 h 992226"/>
              <a:gd name="connsiteX7" fmla="*/ 0 w 1198106"/>
              <a:gd name="connsiteY7" fmla="*/ 415965 h 992226"/>
              <a:gd name="connsiteX8" fmla="*/ 0 w 1198106"/>
              <a:gd name="connsiteY8" fmla="*/ 314285 h 992226"/>
              <a:gd name="connsiteX0" fmla="*/ 0 w 1198106"/>
              <a:gd name="connsiteY0" fmla="*/ 314285 h 989392"/>
              <a:gd name="connsiteX1" fmla="*/ 314285 w 1198106"/>
              <a:gd name="connsiteY1" fmla="*/ 0 h 989392"/>
              <a:gd name="connsiteX2" fmla="*/ 881631 w 1198106"/>
              <a:gd name="connsiteY2" fmla="*/ 0 h 989392"/>
              <a:gd name="connsiteX3" fmla="*/ 1195916 w 1198106"/>
              <a:gd name="connsiteY3" fmla="*/ 314285 h 989392"/>
              <a:gd name="connsiteX4" fmla="*/ 1195916 w 1198106"/>
              <a:gd name="connsiteY4" fmla="*/ 415965 h 989392"/>
              <a:gd name="connsiteX5" fmla="*/ 1198106 w 1198106"/>
              <a:gd name="connsiteY5" fmla="*/ 982166 h 989392"/>
              <a:gd name="connsiteX6" fmla="*/ 307230 w 1198106"/>
              <a:gd name="connsiteY6" fmla="*/ 737306 h 989392"/>
              <a:gd name="connsiteX7" fmla="*/ 0 w 1198106"/>
              <a:gd name="connsiteY7" fmla="*/ 415965 h 989392"/>
              <a:gd name="connsiteX8" fmla="*/ 0 w 1198106"/>
              <a:gd name="connsiteY8" fmla="*/ 314285 h 989392"/>
              <a:gd name="connsiteX0" fmla="*/ 0 w 1198349"/>
              <a:gd name="connsiteY0" fmla="*/ 314285 h 999994"/>
              <a:gd name="connsiteX1" fmla="*/ 314285 w 1198349"/>
              <a:gd name="connsiteY1" fmla="*/ 0 h 999994"/>
              <a:gd name="connsiteX2" fmla="*/ 881631 w 1198349"/>
              <a:gd name="connsiteY2" fmla="*/ 0 h 999994"/>
              <a:gd name="connsiteX3" fmla="*/ 1195916 w 1198349"/>
              <a:gd name="connsiteY3" fmla="*/ 314285 h 999994"/>
              <a:gd name="connsiteX4" fmla="*/ 1195916 w 1198349"/>
              <a:gd name="connsiteY4" fmla="*/ 415965 h 999994"/>
              <a:gd name="connsiteX5" fmla="*/ 1198106 w 1198349"/>
              <a:gd name="connsiteY5" fmla="*/ 982166 h 999994"/>
              <a:gd name="connsiteX6" fmla="*/ 307230 w 1198349"/>
              <a:gd name="connsiteY6" fmla="*/ 737306 h 999994"/>
              <a:gd name="connsiteX7" fmla="*/ 0 w 1198349"/>
              <a:gd name="connsiteY7" fmla="*/ 415965 h 999994"/>
              <a:gd name="connsiteX8" fmla="*/ 0 w 1198349"/>
              <a:gd name="connsiteY8" fmla="*/ 314285 h 999994"/>
              <a:gd name="connsiteX0" fmla="*/ 0 w 1198349"/>
              <a:gd name="connsiteY0" fmla="*/ 314285 h 1010400"/>
              <a:gd name="connsiteX1" fmla="*/ 314285 w 1198349"/>
              <a:gd name="connsiteY1" fmla="*/ 0 h 1010400"/>
              <a:gd name="connsiteX2" fmla="*/ 881631 w 1198349"/>
              <a:gd name="connsiteY2" fmla="*/ 0 h 1010400"/>
              <a:gd name="connsiteX3" fmla="*/ 1195916 w 1198349"/>
              <a:gd name="connsiteY3" fmla="*/ 314285 h 1010400"/>
              <a:gd name="connsiteX4" fmla="*/ 1195916 w 1198349"/>
              <a:gd name="connsiteY4" fmla="*/ 415965 h 1010400"/>
              <a:gd name="connsiteX5" fmla="*/ 1198106 w 1198349"/>
              <a:gd name="connsiteY5" fmla="*/ 982166 h 1010400"/>
              <a:gd name="connsiteX6" fmla="*/ 307230 w 1198349"/>
              <a:gd name="connsiteY6" fmla="*/ 737306 h 1010400"/>
              <a:gd name="connsiteX7" fmla="*/ 0 w 1198349"/>
              <a:gd name="connsiteY7" fmla="*/ 415965 h 1010400"/>
              <a:gd name="connsiteX8" fmla="*/ 0 w 1198349"/>
              <a:gd name="connsiteY8" fmla="*/ 314285 h 1010400"/>
              <a:gd name="connsiteX0" fmla="*/ 0 w 1198349"/>
              <a:gd name="connsiteY0" fmla="*/ 314285 h 1002462"/>
              <a:gd name="connsiteX1" fmla="*/ 314285 w 1198349"/>
              <a:gd name="connsiteY1" fmla="*/ 0 h 1002462"/>
              <a:gd name="connsiteX2" fmla="*/ 881631 w 1198349"/>
              <a:gd name="connsiteY2" fmla="*/ 0 h 1002462"/>
              <a:gd name="connsiteX3" fmla="*/ 1195916 w 1198349"/>
              <a:gd name="connsiteY3" fmla="*/ 314285 h 1002462"/>
              <a:gd name="connsiteX4" fmla="*/ 1195916 w 1198349"/>
              <a:gd name="connsiteY4" fmla="*/ 415965 h 1002462"/>
              <a:gd name="connsiteX5" fmla="*/ 1198106 w 1198349"/>
              <a:gd name="connsiteY5" fmla="*/ 982166 h 1002462"/>
              <a:gd name="connsiteX6" fmla="*/ 307230 w 1198349"/>
              <a:gd name="connsiteY6" fmla="*/ 737306 h 1002462"/>
              <a:gd name="connsiteX7" fmla="*/ 0 w 1198349"/>
              <a:gd name="connsiteY7" fmla="*/ 415965 h 1002462"/>
              <a:gd name="connsiteX8" fmla="*/ 0 w 1198349"/>
              <a:gd name="connsiteY8" fmla="*/ 314285 h 1002462"/>
              <a:gd name="connsiteX0" fmla="*/ 0 w 1198106"/>
              <a:gd name="connsiteY0" fmla="*/ 314285 h 1009026"/>
              <a:gd name="connsiteX1" fmla="*/ 314285 w 1198106"/>
              <a:gd name="connsiteY1" fmla="*/ 0 h 1009026"/>
              <a:gd name="connsiteX2" fmla="*/ 881631 w 1198106"/>
              <a:gd name="connsiteY2" fmla="*/ 0 h 1009026"/>
              <a:gd name="connsiteX3" fmla="*/ 1195916 w 1198106"/>
              <a:gd name="connsiteY3" fmla="*/ 314285 h 1009026"/>
              <a:gd name="connsiteX4" fmla="*/ 1195916 w 1198106"/>
              <a:gd name="connsiteY4" fmla="*/ 415965 h 1009026"/>
              <a:gd name="connsiteX5" fmla="*/ 1198106 w 1198106"/>
              <a:gd name="connsiteY5" fmla="*/ 982166 h 1009026"/>
              <a:gd name="connsiteX6" fmla="*/ 307230 w 1198106"/>
              <a:gd name="connsiteY6" fmla="*/ 737306 h 1009026"/>
              <a:gd name="connsiteX7" fmla="*/ 0 w 1198106"/>
              <a:gd name="connsiteY7" fmla="*/ 415965 h 1009026"/>
              <a:gd name="connsiteX8" fmla="*/ 0 w 1198106"/>
              <a:gd name="connsiteY8" fmla="*/ 314285 h 1009026"/>
              <a:gd name="connsiteX0" fmla="*/ 0 w 1215132"/>
              <a:gd name="connsiteY0" fmla="*/ 314285 h 1013202"/>
              <a:gd name="connsiteX1" fmla="*/ 314285 w 1215132"/>
              <a:gd name="connsiteY1" fmla="*/ 0 h 1013202"/>
              <a:gd name="connsiteX2" fmla="*/ 881631 w 1215132"/>
              <a:gd name="connsiteY2" fmla="*/ 0 h 1013202"/>
              <a:gd name="connsiteX3" fmla="*/ 1195916 w 1215132"/>
              <a:gd name="connsiteY3" fmla="*/ 314285 h 1013202"/>
              <a:gd name="connsiteX4" fmla="*/ 1195916 w 1215132"/>
              <a:gd name="connsiteY4" fmla="*/ 415965 h 1013202"/>
              <a:gd name="connsiteX5" fmla="*/ 1198106 w 1215132"/>
              <a:gd name="connsiteY5" fmla="*/ 982166 h 1013202"/>
              <a:gd name="connsiteX6" fmla="*/ 307230 w 1215132"/>
              <a:gd name="connsiteY6" fmla="*/ 737306 h 1013202"/>
              <a:gd name="connsiteX7" fmla="*/ 0 w 1215132"/>
              <a:gd name="connsiteY7" fmla="*/ 415965 h 1013202"/>
              <a:gd name="connsiteX8" fmla="*/ 0 w 1215132"/>
              <a:gd name="connsiteY8" fmla="*/ 314285 h 1013202"/>
              <a:gd name="connsiteX0" fmla="*/ 0 w 1200285"/>
              <a:gd name="connsiteY0" fmla="*/ 314285 h 1011792"/>
              <a:gd name="connsiteX1" fmla="*/ 314285 w 1200285"/>
              <a:gd name="connsiteY1" fmla="*/ 0 h 1011792"/>
              <a:gd name="connsiteX2" fmla="*/ 881631 w 1200285"/>
              <a:gd name="connsiteY2" fmla="*/ 0 h 1011792"/>
              <a:gd name="connsiteX3" fmla="*/ 1195916 w 1200285"/>
              <a:gd name="connsiteY3" fmla="*/ 314285 h 1011792"/>
              <a:gd name="connsiteX4" fmla="*/ 1195916 w 1200285"/>
              <a:gd name="connsiteY4" fmla="*/ 415965 h 1011792"/>
              <a:gd name="connsiteX5" fmla="*/ 1198106 w 1200285"/>
              <a:gd name="connsiteY5" fmla="*/ 982166 h 1011792"/>
              <a:gd name="connsiteX6" fmla="*/ 307230 w 1200285"/>
              <a:gd name="connsiteY6" fmla="*/ 737306 h 1011792"/>
              <a:gd name="connsiteX7" fmla="*/ 0 w 1200285"/>
              <a:gd name="connsiteY7" fmla="*/ 415965 h 1011792"/>
              <a:gd name="connsiteX8" fmla="*/ 0 w 1200285"/>
              <a:gd name="connsiteY8" fmla="*/ 314285 h 1011792"/>
              <a:gd name="connsiteX0" fmla="*/ 0 w 1198349"/>
              <a:gd name="connsiteY0" fmla="*/ 314285 h 1013202"/>
              <a:gd name="connsiteX1" fmla="*/ 314285 w 1198349"/>
              <a:gd name="connsiteY1" fmla="*/ 0 h 1013202"/>
              <a:gd name="connsiteX2" fmla="*/ 881631 w 1198349"/>
              <a:gd name="connsiteY2" fmla="*/ 0 h 1013202"/>
              <a:gd name="connsiteX3" fmla="*/ 1195916 w 1198349"/>
              <a:gd name="connsiteY3" fmla="*/ 314285 h 1013202"/>
              <a:gd name="connsiteX4" fmla="*/ 1195916 w 1198349"/>
              <a:gd name="connsiteY4" fmla="*/ 415965 h 1013202"/>
              <a:gd name="connsiteX5" fmla="*/ 1198106 w 1198349"/>
              <a:gd name="connsiteY5" fmla="*/ 982166 h 1013202"/>
              <a:gd name="connsiteX6" fmla="*/ 307230 w 1198349"/>
              <a:gd name="connsiteY6" fmla="*/ 737306 h 1013202"/>
              <a:gd name="connsiteX7" fmla="*/ 0 w 1198349"/>
              <a:gd name="connsiteY7" fmla="*/ 415965 h 1013202"/>
              <a:gd name="connsiteX8" fmla="*/ 0 w 1198349"/>
              <a:gd name="connsiteY8" fmla="*/ 314285 h 1013202"/>
              <a:gd name="connsiteX0" fmla="*/ 0 w 1264173"/>
              <a:gd name="connsiteY0" fmla="*/ 314285 h 1029724"/>
              <a:gd name="connsiteX1" fmla="*/ 314285 w 1264173"/>
              <a:gd name="connsiteY1" fmla="*/ 0 h 1029724"/>
              <a:gd name="connsiteX2" fmla="*/ 881631 w 1264173"/>
              <a:gd name="connsiteY2" fmla="*/ 0 h 1029724"/>
              <a:gd name="connsiteX3" fmla="*/ 1195916 w 1264173"/>
              <a:gd name="connsiteY3" fmla="*/ 314285 h 1029724"/>
              <a:gd name="connsiteX4" fmla="*/ 1195916 w 1264173"/>
              <a:gd name="connsiteY4" fmla="*/ 415965 h 1029724"/>
              <a:gd name="connsiteX5" fmla="*/ 1198106 w 1264173"/>
              <a:gd name="connsiteY5" fmla="*/ 982166 h 1029724"/>
              <a:gd name="connsiteX6" fmla="*/ 307230 w 1264173"/>
              <a:gd name="connsiteY6" fmla="*/ 737306 h 1029724"/>
              <a:gd name="connsiteX7" fmla="*/ 0 w 1264173"/>
              <a:gd name="connsiteY7" fmla="*/ 415965 h 1029724"/>
              <a:gd name="connsiteX8" fmla="*/ 0 w 1264173"/>
              <a:gd name="connsiteY8" fmla="*/ 314285 h 1029724"/>
              <a:gd name="connsiteX0" fmla="*/ 0 w 1200285"/>
              <a:gd name="connsiteY0" fmla="*/ 314285 h 982166"/>
              <a:gd name="connsiteX1" fmla="*/ 314285 w 1200285"/>
              <a:gd name="connsiteY1" fmla="*/ 0 h 982166"/>
              <a:gd name="connsiteX2" fmla="*/ 881631 w 1200285"/>
              <a:gd name="connsiteY2" fmla="*/ 0 h 982166"/>
              <a:gd name="connsiteX3" fmla="*/ 1195916 w 1200285"/>
              <a:gd name="connsiteY3" fmla="*/ 314285 h 982166"/>
              <a:gd name="connsiteX4" fmla="*/ 1195916 w 1200285"/>
              <a:gd name="connsiteY4" fmla="*/ 415965 h 982166"/>
              <a:gd name="connsiteX5" fmla="*/ 1198106 w 1200285"/>
              <a:gd name="connsiteY5" fmla="*/ 982166 h 982166"/>
              <a:gd name="connsiteX6" fmla="*/ 307230 w 1200285"/>
              <a:gd name="connsiteY6" fmla="*/ 737306 h 982166"/>
              <a:gd name="connsiteX7" fmla="*/ 0 w 1200285"/>
              <a:gd name="connsiteY7" fmla="*/ 415965 h 982166"/>
              <a:gd name="connsiteX8" fmla="*/ 0 w 1200285"/>
              <a:gd name="connsiteY8" fmla="*/ 314285 h 982166"/>
              <a:gd name="connsiteX0" fmla="*/ 0 w 1198106"/>
              <a:gd name="connsiteY0" fmla="*/ 314285 h 982166"/>
              <a:gd name="connsiteX1" fmla="*/ 314285 w 1198106"/>
              <a:gd name="connsiteY1" fmla="*/ 0 h 982166"/>
              <a:gd name="connsiteX2" fmla="*/ 881631 w 1198106"/>
              <a:gd name="connsiteY2" fmla="*/ 0 h 982166"/>
              <a:gd name="connsiteX3" fmla="*/ 1195916 w 1198106"/>
              <a:gd name="connsiteY3" fmla="*/ 314285 h 982166"/>
              <a:gd name="connsiteX4" fmla="*/ 1195916 w 1198106"/>
              <a:gd name="connsiteY4" fmla="*/ 415965 h 982166"/>
              <a:gd name="connsiteX5" fmla="*/ 1198106 w 1198106"/>
              <a:gd name="connsiteY5" fmla="*/ 982166 h 982166"/>
              <a:gd name="connsiteX6" fmla="*/ 307230 w 1198106"/>
              <a:gd name="connsiteY6" fmla="*/ 737306 h 982166"/>
              <a:gd name="connsiteX7" fmla="*/ 0 w 1198106"/>
              <a:gd name="connsiteY7" fmla="*/ 415965 h 982166"/>
              <a:gd name="connsiteX8" fmla="*/ 0 w 1198106"/>
              <a:gd name="connsiteY8" fmla="*/ 314285 h 982166"/>
              <a:gd name="connsiteX0" fmla="*/ 0 w 1198350"/>
              <a:gd name="connsiteY0" fmla="*/ 314285 h 982166"/>
              <a:gd name="connsiteX1" fmla="*/ 314285 w 1198350"/>
              <a:gd name="connsiteY1" fmla="*/ 0 h 982166"/>
              <a:gd name="connsiteX2" fmla="*/ 881631 w 1198350"/>
              <a:gd name="connsiteY2" fmla="*/ 0 h 982166"/>
              <a:gd name="connsiteX3" fmla="*/ 1195916 w 1198350"/>
              <a:gd name="connsiteY3" fmla="*/ 314285 h 982166"/>
              <a:gd name="connsiteX4" fmla="*/ 1195916 w 1198350"/>
              <a:gd name="connsiteY4" fmla="*/ 415965 h 982166"/>
              <a:gd name="connsiteX5" fmla="*/ 1198106 w 1198350"/>
              <a:gd name="connsiteY5" fmla="*/ 982166 h 982166"/>
              <a:gd name="connsiteX6" fmla="*/ 307230 w 1198350"/>
              <a:gd name="connsiteY6" fmla="*/ 737306 h 982166"/>
              <a:gd name="connsiteX7" fmla="*/ 0 w 1198350"/>
              <a:gd name="connsiteY7" fmla="*/ 415965 h 982166"/>
              <a:gd name="connsiteX8" fmla="*/ 0 w 1198350"/>
              <a:gd name="connsiteY8" fmla="*/ 314285 h 982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8350" h="982166">
                <a:moveTo>
                  <a:pt x="0" y="314285"/>
                </a:moveTo>
                <a:cubicBezTo>
                  <a:pt x="0" y="140710"/>
                  <a:pt x="140710" y="0"/>
                  <a:pt x="314285" y="0"/>
                </a:cubicBezTo>
                <a:lnTo>
                  <a:pt x="881631" y="0"/>
                </a:lnTo>
                <a:cubicBezTo>
                  <a:pt x="1055206" y="0"/>
                  <a:pt x="1195916" y="140710"/>
                  <a:pt x="1195916" y="314285"/>
                </a:cubicBezTo>
                <a:lnTo>
                  <a:pt x="1195916" y="415965"/>
                </a:lnTo>
                <a:cubicBezTo>
                  <a:pt x="1195916" y="611765"/>
                  <a:pt x="1199267" y="878127"/>
                  <a:pt x="1198106" y="982166"/>
                </a:cubicBezTo>
                <a:cubicBezTo>
                  <a:pt x="765574" y="855166"/>
                  <a:pt x="291734" y="737306"/>
                  <a:pt x="307230" y="737306"/>
                </a:cubicBezTo>
                <a:cubicBezTo>
                  <a:pt x="144239" y="702028"/>
                  <a:pt x="0" y="589540"/>
                  <a:pt x="0" y="415965"/>
                </a:cubicBezTo>
                <a:lnTo>
                  <a:pt x="0" y="314285"/>
                </a:lnTo>
                <a:close/>
              </a:path>
            </a:pathLst>
          </a:custGeom>
          <a:solidFill>
            <a:srgbClr val="57962D"/>
          </a:solidFill>
          <a:ln w="9525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32760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endParaRPr lang="sv-SE" sz="1200" b="1" dirty="0">
              <a:solidFill>
                <a:srgbClr val="E1F0F4"/>
              </a:solidFill>
            </a:endParaRPr>
          </a:p>
        </p:txBody>
      </p:sp>
      <p:sp>
        <p:nvSpPr>
          <p:cNvPr id="9" name="Rektangel med rundade hörn 7"/>
          <p:cNvSpPr/>
          <p:nvPr userDrawn="1"/>
        </p:nvSpPr>
        <p:spPr>
          <a:xfrm flipH="1">
            <a:off x="457200" y="3419272"/>
            <a:ext cx="2461758" cy="2017653"/>
          </a:xfrm>
          <a:custGeom>
            <a:avLst/>
            <a:gdLst>
              <a:gd name="connsiteX0" fmla="*/ 0 w 1195916"/>
              <a:gd name="connsiteY0" fmla="*/ 314285 h 730250"/>
              <a:gd name="connsiteX1" fmla="*/ 314285 w 1195916"/>
              <a:gd name="connsiteY1" fmla="*/ 0 h 730250"/>
              <a:gd name="connsiteX2" fmla="*/ 881631 w 1195916"/>
              <a:gd name="connsiteY2" fmla="*/ 0 h 730250"/>
              <a:gd name="connsiteX3" fmla="*/ 1195916 w 1195916"/>
              <a:gd name="connsiteY3" fmla="*/ 314285 h 730250"/>
              <a:gd name="connsiteX4" fmla="*/ 1195916 w 1195916"/>
              <a:gd name="connsiteY4" fmla="*/ 415965 h 730250"/>
              <a:gd name="connsiteX5" fmla="*/ 881631 w 1195916"/>
              <a:gd name="connsiteY5" fmla="*/ 730250 h 730250"/>
              <a:gd name="connsiteX6" fmla="*/ 314285 w 1195916"/>
              <a:gd name="connsiteY6" fmla="*/ 730250 h 730250"/>
              <a:gd name="connsiteX7" fmla="*/ 0 w 1195916"/>
              <a:gd name="connsiteY7" fmla="*/ 415965 h 730250"/>
              <a:gd name="connsiteX8" fmla="*/ 0 w 1195916"/>
              <a:gd name="connsiteY8" fmla="*/ 314285 h 730250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07230 w 1278093"/>
              <a:gd name="connsiteY6" fmla="*/ 726722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02659"/>
              <a:gd name="connsiteY0" fmla="*/ 314285 h 977194"/>
              <a:gd name="connsiteX1" fmla="*/ 314285 w 1202659"/>
              <a:gd name="connsiteY1" fmla="*/ 0 h 977194"/>
              <a:gd name="connsiteX2" fmla="*/ 881631 w 1202659"/>
              <a:gd name="connsiteY2" fmla="*/ 0 h 977194"/>
              <a:gd name="connsiteX3" fmla="*/ 1195916 w 1202659"/>
              <a:gd name="connsiteY3" fmla="*/ 314285 h 977194"/>
              <a:gd name="connsiteX4" fmla="*/ 1195916 w 1202659"/>
              <a:gd name="connsiteY4" fmla="*/ 415965 h 977194"/>
              <a:gd name="connsiteX5" fmla="*/ 1202659 w 1202659"/>
              <a:gd name="connsiteY5" fmla="*/ 977194 h 977194"/>
              <a:gd name="connsiteX6" fmla="*/ 307230 w 1202659"/>
              <a:gd name="connsiteY6" fmla="*/ 726722 h 977194"/>
              <a:gd name="connsiteX7" fmla="*/ 0 w 1202659"/>
              <a:gd name="connsiteY7" fmla="*/ 415965 h 977194"/>
              <a:gd name="connsiteX8" fmla="*/ 0 w 1202659"/>
              <a:gd name="connsiteY8" fmla="*/ 314285 h 977194"/>
              <a:gd name="connsiteX0" fmla="*/ 0 w 1202659"/>
              <a:gd name="connsiteY0" fmla="*/ 314285 h 977194"/>
              <a:gd name="connsiteX1" fmla="*/ 314285 w 1202659"/>
              <a:gd name="connsiteY1" fmla="*/ 0 h 977194"/>
              <a:gd name="connsiteX2" fmla="*/ 881631 w 1202659"/>
              <a:gd name="connsiteY2" fmla="*/ 0 h 977194"/>
              <a:gd name="connsiteX3" fmla="*/ 1195916 w 1202659"/>
              <a:gd name="connsiteY3" fmla="*/ 314285 h 977194"/>
              <a:gd name="connsiteX4" fmla="*/ 1195916 w 1202659"/>
              <a:gd name="connsiteY4" fmla="*/ 415965 h 977194"/>
              <a:gd name="connsiteX5" fmla="*/ 1202659 w 1202659"/>
              <a:gd name="connsiteY5" fmla="*/ 977194 h 977194"/>
              <a:gd name="connsiteX6" fmla="*/ 307230 w 1202659"/>
              <a:gd name="connsiteY6" fmla="*/ 737306 h 977194"/>
              <a:gd name="connsiteX7" fmla="*/ 0 w 1202659"/>
              <a:gd name="connsiteY7" fmla="*/ 415965 h 977194"/>
              <a:gd name="connsiteX8" fmla="*/ 0 w 1202659"/>
              <a:gd name="connsiteY8" fmla="*/ 314285 h 977194"/>
              <a:gd name="connsiteX0" fmla="*/ 0 w 1202659"/>
              <a:gd name="connsiteY0" fmla="*/ 314285 h 977194"/>
              <a:gd name="connsiteX1" fmla="*/ 314285 w 1202659"/>
              <a:gd name="connsiteY1" fmla="*/ 0 h 977194"/>
              <a:gd name="connsiteX2" fmla="*/ 881631 w 1202659"/>
              <a:gd name="connsiteY2" fmla="*/ 0 h 977194"/>
              <a:gd name="connsiteX3" fmla="*/ 1195916 w 1202659"/>
              <a:gd name="connsiteY3" fmla="*/ 314285 h 977194"/>
              <a:gd name="connsiteX4" fmla="*/ 1195916 w 1202659"/>
              <a:gd name="connsiteY4" fmla="*/ 415965 h 977194"/>
              <a:gd name="connsiteX5" fmla="*/ 1202659 w 1202659"/>
              <a:gd name="connsiteY5" fmla="*/ 977194 h 977194"/>
              <a:gd name="connsiteX6" fmla="*/ 307230 w 1202659"/>
              <a:gd name="connsiteY6" fmla="*/ 737306 h 977194"/>
              <a:gd name="connsiteX7" fmla="*/ 0 w 1202659"/>
              <a:gd name="connsiteY7" fmla="*/ 415965 h 977194"/>
              <a:gd name="connsiteX8" fmla="*/ 0 w 1202659"/>
              <a:gd name="connsiteY8" fmla="*/ 314285 h 977194"/>
              <a:gd name="connsiteX0" fmla="*/ 0 w 1202659"/>
              <a:gd name="connsiteY0" fmla="*/ 314285 h 977217"/>
              <a:gd name="connsiteX1" fmla="*/ 314285 w 1202659"/>
              <a:gd name="connsiteY1" fmla="*/ 0 h 977217"/>
              <a:gd name="connsiteX2" fmla="*/ 881631 w 1202659"/>
              <a:gd name="connsiteY2" fmla="*/ 0 h 977217"/>
              <a:gd name="connsiteX3" fmla="*/ 1195916 w 1202659"/>
              <a:gd name="connsiteY3" fmla="*/ 314285 h 977217"/>
              <a:gd name="connsiteX4" fmla="*/ 1195916 w 1202659"/>
              <a:gd name="connsiteY4" fmla="*/ 415965 h 977217"/>
              <a:gd name="connsiteX5" fmla="*/ 1202659 w 1202659"/>
              <a:gd name="connsiteY5" fmla="*/ 977194 h 977217"/>
              <a:gd name="connsiteX6" fmla="*/ 307230 w 1202659"/>
              <a:gd name="connsiteY6" fmla="*/ 737306 h 977217"/>
              <a:gd name="connsiteX7" fmla="*/ 0 w 1202659"/>
              <a:gd name="connsiteY7" fmla="*/ 415965 h 977217"/>
              <a:gd name="connsiteX8" fmla="*/ 0 w 1202659"/>
              <a:gd name="connsiteY8" fmla="*/ 314285 h 977217"/>
              <a:gd name="connsiteX0" fmla="*/ 0 w 1202659"/>
              <a:gd name="connsiteY0" fmla="*/ 314285 h 983567"/>
              <a:gd name="connsiteX1" fmla="*/ 314285 w 1202659"/>
              <a:gd name="connsiteY1" fmla="*/ 0 h 983567"/>
              <a:gd name="connsiteX2" fmla="*/ 881631 w 1202659"/>
              <a:gd name="connsiteY2" fmla="*/ 0 h 983567"/>
              <a:gd name="connsiteX3" fmla="*/ 1195916 w 1202659"/>
              <a:gd name="connsiteY3" fmla="*/ 314285 h 983567"/>
              <a:gd name="connsiteX4" fmla="*/ 1195916 w 1202659"/>
              <a:gd name="connsiteY4" fmla="*/ 415965 h 983567"/>
              <a:gd name="connsiteX5" fmla="*/ 1202659 w 1202659"/>
              <a:gd name="connsiteY5" fmla="*/ 983544 h 983567"/>
              <a:gd name="connsiteX6" fmla="*/ 307230 w 1202659"/>
              <a:gd name="connsiteY6" fmla="*/ 737306 h 983567"/>
              <a:gd name="connsiteX7" fmla="*/ 0 w 1202659"/>
              <a:gd name="connsiteY7" fmla="*/ 415965 h 983567"/>
              <a:gd name="connsiteX8" fmla="*/ 0 w 1202659"/>
              <a:gd name="connsiteY8" fmla="*/ 314285 h 983567"/>
              <a:gd name="connsiteX0" fmla="*/ 0 w 1199484"/>
              <a:gd name="connsiteY0" fmla="*/ 314285 h 983567"/>
              <a:gd name="connsiteX1" fmla="*/ 314285 w 1199484"/>
              <a:gd name="connsiteY1" fmla="*/ 0 h 983567"/>
              <a:gd name="connsiteX2" fmla="*/ 881631 w 1199484"/>
              <a:gd name="connsiteY2" fmla="*/ 0 h 983567"/>
              <a:gd name="connsiteX3" fmla="*/ 1195916 w 1199484"/>
              <a:gd name="connsiteY3" fmla="*/ 314285 h 983567"/>
              <a:gd name="connsiteX4" fmla="*/ 1195916 w 1199484"/>
              <a:gd name="connsiteY4" fmla="*/ 415965 h 983567"/>
              <a:gd name="connsiteX5" fmla="*/ 1199484 w 1199484"/>
              <a:gd name="connsiteY5" fmla="*/ 983544 h 983567"/>
              <a:gd name="connsiteX6" fmla="*/ 307230 w 1199484"/>
              <a:gd name="connsiteY6" fmla="*/ 737306 h 983567"/>
              <a:gd name="connsiteX7" fmla="*/ 0 w 1199484"/>
              <a:gd name="connsiteY7" fmla="*/ 415965 h 983567"/>
              <a:gd name="connsiteX8" fmla="*/ 0 w 1199484"/>
              <a:gd name="connsiteY8" fmla="*/ 314285 h 983567"/>
              <a:gd name="connsiteX0" fmla="*/ 0 w 1199484"/>
              <a:gd name="connsiteY0" fmla="*/ 314285 h 983568"/>
              <a:gd name="connsiteX1" fmla="*/ 314285 w 1199484"/>
              <a:gd name="connsiteY1" fmla="*/ 0 h 983568"/>
              <a:gd name="connsiteX2" fmla="*/ 881631 w 1199484"/>
              <a:gd name="connsiteY2" fmla="*/ 0 h 983568"/>
              <a:gd name="connsiteX3" fmla="*/ 1195916 w 1199484"/>
              <a:gd name="connsiteY3" fmla="*/ 314285 h 983568"/>
              <a:gd name="connsiteX4" fmla="*/ 1195916 w 1199484"/>
              <a:gd name="connsiteY4" fmla="*/ 415965 h 983568"/>
              <a:gd name="connsiteX5" fmla="*/ 1199484 w 1199484"/>
              <a:gd name="connsiteY5" fmla="*/ 983544 h 983568"/>
              <a:gd name="connsiteX6" fmla="*/ 307230 w 1199484"/>
              <a:gd name="connsiteY6" fmla="*/ 737306 h 983568"/>
              <a:gd name="connsiteX7" fmla="*/ 0 w 1199484"/>
              <a:gd name="connsiteY7" fmla="*/ 415965 h 983568"/>
              <a:gd name="connsiteX8" fmla="*/ 0 w 1199484"/>
              <a:gd name="connsiteY8" fmla="*/ 314285 h 983568"/>
              <a:gd name="connsiteX0" fmla="*/ 0 w 1198106"/>
              <a:gd name="connsiteY0" fmla="*/ 314285 h 982190"/>
              <a:gd name="connsiteX1" fmla="*/ 314285 w 1198106"/>
              <a:gd name="connsiteY1" fmla="*/ 0 h 982190"/>
              <a:gd name="connsiteX2" fmla="*/ 881631 w 1198106"/>
              <a:gd name="connsiteY2" fmla="*/ 0 h 982190"/>
              <a:gd name="connsiteX3" fmla="*/ 1195916 w 1198106"/>
              <a:gd name="connsiteY3" fmla="*/ 314285 h 982190"/>
              <a:gd name="connsiteX4" fmla="*/ 1195916 w 1198106"/>
              <a:gd name="connsiteY4" fmla="*/ 415965 h 982190"/>
              <a:gd name="connsiteX5" fmla="*/ 1198106 w 1198106"/>
              <a:gd name="connsiteY5" fmla="*/ 982166 h 982190"/>
              <a:gd name="connsiteX6" fmla="*/ 307230 w 1198106"/>
              <a:gd name="connsiteY6" fmla="*/ 737306 h 982190"/>
              <a:gd name="connsiteX7" fmla="*/ 0 w 1198106"/>
              <a:gd name="connsiteY7" fmla="*/ 415965 h 982190"/>
              <a:gd name="connsiteX8" fmla="*/ 0 w 1198106"/>
              <a:gd name="connsiteY8" fmla="*/ 314285 h 982190"/>
              <a:gd name="connsiteX0" fmla="*/ 0 w 1198106"/>
              <a:gd name="connsiteY0" fmla="*/ 314285 h 982166"/>
              <a:gd name="connsiteX1" fmla="*/ 314285 w 1198106"/>
              <a:gd name="connsiteY1" fmla="*/ 0 h 982166"/>
              <a:gd name="connsiteX2" fmla="*/ 881631 w 1198106"/>
              <a:gd name="connsiteY2" fmla="*/ 0 h 982166"/>
              <a:gd name="connsiteX3" fmla="*/ 1195916 w 1198106"/>
              <a:gd name="connsiteY3" fmla="*/ 314285 h 982166"/>
              <a:gd name="connsiteX4" fmla="*/ 1195916 w 1198106"/>
              <a:gd name="connsiteY4" fmla="*/ 415965 h 982166"/>
              <a:gd name="connsiteX5" fmla="*/ 1198106 w 1198106"/>
              <a:gd name="connsiteY5" fmla="*/ 982166 h 982166"/>
              <a:gd name="connsiteX6" fmla="*/ 307230 w 1198106"/>
              <a:gd name="connsiteY6" fmla="*/ 737306 h 982166"/>
              <a:gd name="connsiteX7" fmla="*/ 0 w 1198106"/>
              <a:gd name="connsiteY7" fmla="*/ 415965 h 982166"/>
              <a:gd name="connsiteX8" fmla="*/ 0 w 1198106"/>
              <a:gd name="connsiteY8" fmla="*/ 314285 h 982166"/>
              <a:gd name="connsiteX0" fmla="*/ 0 w 1198106"/>
              <a:gd name="connsiteY0" fmla="*/ 314285 h 982166"/>
              <a:gd name="connsiteX1" fmla="*/ 314285 w 1198106"/>
              <a:gd name="connsiteY1" fmla="*/ 0 h 982166"/>
              <a:gd name="connsiteX2" fmla="*/ 881631 w 1198106"/>
              <a:gd name="connsiteY2" fmla="*/ 0 h 982166"/>
              <a:gd name="connsiteX3" fmla="*/ 1195916 w 1198106"/>
              <a:gd name="connsiteY3" fmla="*/ 314285 h 982166"/>
              <a:gd name="connsiteX4" fmla="*/ 1195916 w 1198106"/>
              <a:gd name="connsiteY4" fmla="*/ 415965 h 982166"/>
              <a:gd name="connsiteX5" fmla="*/ 1198106 w 1198106"/>
              <a:gd name="connsiteY5" fmla="*/ 982166 h 982166"/>
              <a:gd name="connsiteX6" fmla="*/ 307230 w 1198106"/>
              <a:gd name="connsiteY6" fmla="*/ 737306 h 982166"/>
              <a:gd name="connsiteX7" fmla="*/ 0 w 1198106"/>
              <a:gd name="connsiteY7" fmla="*/ 415965 h 982166"/>
              <a:gd name="connsiteX8" fmla="*/ 0 w 1198106"/>
              <a:gd name="connsiteY8" fmla="*/ 314285 h 982166"/>
              <a:gd name="connsiteX0" fmla="*/ 0 w 1198106"/>
              <a:gd name="connsiteY0" fmla="*/ 314285 h 982213"/>
              <a:gd name="connsiteX1" fmla="*/ 314285 w 1198106"/>
              <a:gd name="connsiteY1" fmla="*/ 0 h 982213"/>
              <a:gd name="connsiteX2" fmla="*/ 881631 w 1198106"/>
              <a:gd name="connsiteY2" fmla="*/ 0 h 982213"/>
              <a:gd name="connsiteX3" fmla="*/ 1195916 w 1198106"/>
              <a:gd name="connsiteY3" fmla="*/ 314285 h 982213"/>
              <a:gd name="connsiteX4" fmla="*/ 1195916 w 1198106"/>
              <a:gd name="connsiteY4" fmla="*/ 415965 h 982213"/>
              <a:gd name="connsiteX5" fmla="*/ 1198106 w 1198106"/>
              <a:gd name="connsiteY5" fmla="*/ 982166 h 982213"/>
              <a:gd name="connsiteX6" fmla="*/ 307230 w 1198106"/>
              <a:gd name="connsiteY6" fmla="*/ 737306 h 982213"/>
              <a:gd name="connsiteX7" fmla="*/ 0 w 1198106"/>
              <a:gd name="connsiteY7" fmla="*/ 415965 h 982213"/>
              <a:gd name="connsiteX8" fmla="*/ 0 w 1198106"/>
              <a:gd name="connsiteY8" fmla="*/ 314285 h 982213"/>
              <a:gd name="connsiteX0" fmla="*/ 0 w 1198854"/>
              <a:gd name="connsiteY0" fmla="*/ 314285 h 983118"/>
              <a:gd name="connsiteX1" fmla="*/ 314285 w 1198854"/>
              <a:gd name="connsiteY1" fmla="*/ 0 h 983118"/>
              <a:gd name="connsiteX2" fmla="*/ 881631 w 1198854"/>
              <a:gd name="connsiteY2" fmla="*/ 0 h 983118"/>
              <a:gd name="connsiteX3" fmla="*/ 1195916 w 1198854"/>
              <a:gd name="connsiteY3" fmla="*/ 314285 h 983118"/>
              <a:gd name="connsiteX4" fmla="*/ 1195916 w 1198854"/>
              <a:gd name="connsiteY4" fmla="*/ 415965 h 983118"/>
              <a:gd name="connsiteX5" fmla="*/ 1198106 w 1198854"/>
              <a:gd name="connsiteY5" fmla="*/ 982166 h 983118"/>
              <a:gd name="connsiteX6" fmla="*/ 307230 w 1198854"/>
              <a:gd name="connsiteY6" fmla="*/ 737306 h 983118"/>
              <a:gd name="connsiteX7" fmla="*/ 0 w 1198854"/>
              <a:gd name="connsiteY7" fmla="*/ 415965 h 983118"/>
              <a:gd name="connsiteX8" fmla="*/ 0 w 1198854"/>
              <a:gd name="connsiteY8" fmla="*/ 314285 h 983118"/>
              <a:gd name="connsiteX0" fmla="*/ 0 w 1198106"/>
              <a:gd name="connsiteY0" fmla="*/ 314285 h 983600"/>
              <a:gd name="connsiteX1" fmla="*/ 314285 w 1198106"/>
              <a:gd name="connsiteY1" fmla="*/ 0 h 983600"/>
              <a:gd name="connsiteX2" fmla="*/ 881631 w 1198106"/>
              <a:gd name="connsiteY2" fmla="*/ 0 h 983600"/>
              <a:gd name="connsiteX3" fmla="*/ 1195916 w 1198106"/>
              <a:gd name="connsiteY3" fmla="*/ 314285 h 983600"/>
              <a:gd name="connsiteX4" fmla="*/ 1195916 w 1198106"/>
              <a:gd name="connsiteY4" fmla="*/ 415965 h 983600"/>
              <a:gd name="connsiteX5" fmla="*/ 1198106 w 1198106"/>
              <a:gd name="connsiteY5" fmla="*/ 982166 h 983600"/>
              <a:gd name="connsiteX6" fmla="*/ 307230 w 1198106"/>
              <a:gd name="connsiteY6" fmla="*/ 737306 h 983600"/>
              <a:gd name="connsiteX7" fmla="*/ 0 w 1198106"/>
              <a:gd name="connsiteY7" fmla="*/ 415965 h 983600"/>
              <a:gd name="connsiteX8" fmla="*/ 0 w 1198106"/>
              <a:gd name="connsiteY8" fmla="*/ 314285 h 983600"/>
              <a:gd name="connsiteX0" fmla="*/ 0 w 1198106"/>
              <a:gd name="connsiteY0" fmla="*/ 314285 h 983600"/>
              <a:gd name="connsiteX1" fmla="*/ 314285 w 1198106"/>
              <a:gd name="connsiteY1" fmla="*/ 0 h 983600"/>
              <a:gd name="connsiteX2" fmla="*/ 881631 w 1198106"/>
              <a:gd name="connsiteY2" fmla="*/ 0 h 983600"/>
              <a:gd name="connsiteX3" fmla="*/ 1195916 w 1198106"/>
              <a:gd name="connsiteY3" fmla="*/ 314285 h 983600"/>
              <a:gd name="connsiteX4" fmla="*/ 1195916 w 1198106"/>
              <a:gd name="connsiteY4" fmla="*/ 415965 h 983600"/>
              <a:gd name="connsiteX5" fmla="*/ 1198106 w 1198106"/>
              <a:gd name="connsiteY5" fmla="*/ 982166 h 983600"/>
              <a:gd name="connsiteX6" fmla="*/ 307230 w 1198106"/>
              <a:gd name="connsiteY6" fmla="*/ 737306 h 983600"/>
              <a:gd name="connsiteX7" fmla="*/ 0 w 1198106"/>
              <a:gd name="connsiteY7" fmla="*/ 415965 h 983600"/>
              <a:gd name="connsiteX8" fmla="*/ 0 w 1198106"/>
              <a:gd name="connsiteY8" fmla="*/ 314285 h 983600"/>
              <a:gd name="connsiteX0" fmla="*/ 0 w 1198106"/>
              <a:gd name="connsiteY0" fmla="*/ 314285 h 983600"/>
              <a:gd name="connsiteX1" fmla="*/ 314285 w 1198106"/>
              <a:gd name="connsiteY1" fmla="*/ 0 h 983600"/>
              <a:gd name="connsiteX2" fmla="*/ 881631 w 1198106"/>
              <a:gd name="connsiteY2" fmla="*/ 0 h 983600"/>
              <a:gd name="connsiteX3" fmla="*/ 1195916 w 1198106"/>
              <a:gd name="connsiteY3" fmla="*/ 314285 h 983600"/>
              <a:gd name="connsiteX4" fmla="*/ 1195916 w 1198106"/>
              <a:gd name="connsiteY4" fmla="*/ 415965 h 983600"/>
              <a:gd name="connsiteX5" fmla="*/ 1198106 w 1198106"/>
              <a:gd name="connsiteY5" fmla="*/ 982166 h 983600"/>
              <a:gd name="connsiteX6" fmla="*/ 307230 w 1198106"/>
              <a:gd name="connsiteY6" fmla="*/ 737306 h 983600"/>
              <a:gd name="connsiteX7" fmla="*/ 0 w 1198106"/>
              <a:gd name="connsiteY7" fmla="*/ 415965 h 983600"/>
              <a:gd name="connsiteX8" fmla="*/ 0 w 1198106"/>
              <a:gd name="connsiteY8" fmla="*/ 314285 h 983600"/>
              <a:gd name="connsiteX0" fmla="*/ 0 w 1198106"/>
              <a:gd name="connsiteY0" fmla="*/ 314285 h 982727"/>
              <a:gd name="connsiteX1" fmla="*/ 314285 w 1198106"/>
              <a:gd name="connsiteY1" fmla="*/ 0 h 982727"/>
              <a:gd name="connsiteX2" fmla="*/ 881631 w 1198106"/>
              <a:gd name="connsiteY2" fmla="*/ 0 h 982727"/>
              <a:gd name="connsiteX3" fmla="*/ 1195916 w 1198106"/>
              <a:gd name="connsiteY3" fmla="*/ 314285 h 982727"/>
              <a:gd name="connsiteX4" fmla="*/ 1195916 w 1198106"/>
              <a:gd name="connsiteY4" fmla="*/ 415965 h 982727"/>
              <a:gd name="connsiteX5" fmla="*/ 1198106 w 1198106"/>
              <a:gd name="connsiteY5" fmla="*/ 982166 h 982727"/>
              <a:gd name="connsiteX6" fmla="*/ 307230 w 1198106"/>
              <a:gd name="connsiteY6" fmla="*/ 737306 h 982727"/>
              <a:gd name="connsiteX7" fmla="*/ 0 w 1198106"/>
              <a:gd name="connsiteY7" fmla="*/ 415965 h 982727"/>
              <a:gd name="connsiteX8" fmla="*/ 0 w 1198106"/>
              <a:gd name="connsiteY8" fmla="*/ 314285 h 982727"/>
              <a:gd name="connsiteX0" fmla="*/ 0 w 1198349"/>
              <a:gd name="connsiteY0" fmla="*/ 314285 h 983011"/>
              <a:gd name="connsiteX1" fmla="*/ 314285 w 1198349"/>
              <a:gd name="connsiteY1" fmla="*/ 0 h 983011"/>
              <a:gd name="connsiteX2" fmla="*/ 881631 w 1198349"/>
              <a:gd name="connsiteY2" fmla="*/ 0 h 983011"/>
              <a:gd name="connsiteX3" fmla="*/ 1195916 w 1198349"/>
              <a:gd name="connsiteY3" fmla="*/ 314285 h 983011"/>
              <a:gd name="connsiteX4" fmla="*/ 1195916 w 1198349"/>
              <a:gd name="connsiteY4" fmla="*/ 415965 h 983011"/>
              <a:gd name="connsiteX5" fmla="*/ 1198106 w 1198349"/>
              <a:gd name="connsiteY5" fmla="*/ 982166 h 983011"/>
              <a:gd name="connsiteX6" fmla="*/ 307230 w 1198349"/>
              <a:gd name="connsiteY6" fmla="*/ 737306 h 983011"/>
              <a:gd name="connsiteX7" fmla="*/ 0 w 1198349"/>
              <a:gd name="connsiteY7" fmla="*/ 415965 h 983011"/>
              <a:gd name="connsiteX8" fmla="*/ 0 w 1198349"/>
              <a:gd name="connsiteY8" fmla="*/ 314285 h 983011"/>
              <a:gd name="connsiteX0" fmla="*/ 0 w 1198106"/>
              <a:gd name="connsiteY0" fmla="*/ 314285 h 983230"/>
              <a:gd name="connsiteX1" fmla="*/ 314285 w 1198106"/>
              <a:gd name="connsiteY1" fmla="*/ 0 h 983230"/>
              <a:gd name="connsiteX2" fmla="*/ 881631 w 1198106"/>
              <a:gd name="connsiteY2" fmla="*/ 0 h 983230"/>
              <a:gd name="connsiteX3" fmla="*/ 1195916 w 1198106"/>
              <a:gd name="connsiteY3" fmla="*/ 314285 h 983230"/>
              <a:gd name="connsiteX4" fmla="*/ 1195916 w 1198106"/>
              <a:gd name="connsiteY4" fmla="*/ 415965 h 983230"/>
              <a:gd name="connsiteX5" fmla="*/ 1198106 w 1198106"/>
              <a:gd name="connsiteY5" fmla="*/ 982166 h 983230"/>
              <a:gd name="connsiteX6" fmla="*/ 307230 w 1198106"/>
              <a:gd name="connsiteY6" fmla="*/ 737306 h 983230"/>
              <a:gd name="connsiteX7" fmla="*/ 0 w 1198106"/>
              <a:gd name="connsiteY7" fmla="*/ 415965 h 983230"/>
              <a:gd name="connsiteX8" fmla="*/ 0 w 1198106"/>
              <a:gd name="connsiteY8" fmla="*/ 314285 h 983230"/>
              <a:gd name="connsiteX0" fmla="*/ 0 w 1198106"/>
              <a:gd name="connsiteY0" fmla="*/ 314285 h 982816"/>
              <a:gd name="connsiteX1" fmla="*/ 314285 w 1198106"/>
              <a:gd name="connsiteY1" fmla="*/ 0 h 982816"/>
              <a:gd name="connsiteX2" fmla="*/ 881631 w 1198106"/>
              <a:gd name="connsiteY2" fmla="*/ 0 h 982816"/>
              <a:gd name="connsiteX3" fmla="*/ 1195916 w 1198106"/>
              <a:gd name="connsiteY3" fmla="*/ 314285 h 982816"/>
              <a:gd name="connsiteX4" fmla="*/ 1195916 w 1198106"/>
              <a:gd name="connsiteY4" fmla="*/ 415965 h 982816"/>
              <a:gd name="connsiteX5" fmla="*/ 1198106 w 1198106"/>
              <a:gd name="connsiteY5" fmla="*/ 982166 h 982816"/>
              <a:gd name="connsiteX6" fmla="*/ 307230 w 1198106"/>
              <a:gd name="connsiteY6" fmla="*/ 737306 h 982816"/>
              <a:gd name="connsiteX7" fmla="*/ 0 w 1198106"/>
              <a:gd name="connsiteY7" fmla="*/ 415965 h 982816"/>
              <a:gd name="connsiteX8" fmla="*/ 0 w 1198106"/>
              <a:gd name="connsiteY8" fmla="*/ 314285 h 982816"/>
              <a:gd name="connsiteX0" fmla="*/ 0 w 1198349"/>
              <a:gd name="connsiteY0" fmla="*/ 314285 h 982644"/>
              <a:gd name="connsiteX1" fmla="*/ 314285 w 1198349"/>
              <a:gd name="connsiteY1" fmla="*/ 0 h 982644"/>
              <a:gd name="connsiteX2" fmla="*/ 881631 w 1198349"/>
              <a:gd name="connsiteY2" fmla="*/ 0 h 982644"/>
              <a:gd name="connsiteX3" fmla="*/ 1195916 w 1198349"/>
              <a:gd name="connsiteY3" fmla="*/ 314285 h 982644"/>
              <a:gd name="connsiteX4" fmla="*/ 1195916 w 1198349"/>
              <a:gd name="connsiteY4" fmla="*/ 415965 h 982644"/>
              <a:gd name="connsiteX5" fmla="*/ 1198106 w 1198349"/>
              <a:gd name="connsiteY5" fmla="*/ 982166 h 982644"/>
              <a:gd name="connsiteX6" fmla="*/ 307230 w 1198349"/>
              <a:gd name="connsiteY6" fmla="*/ 737306 h 982644"/>
              <a:gd name="connsiteX7" fmla="*/ 0 w 1198349"/>
              <a:gd name="connsiteY7" fmla="*/ 415965 h 982644"/>
              <a:gd name="connsiteX8" fmla="*/ 0 w 1198349"/>
              <a:gd name="connsiteY8" fmla="*/ 314285 h 982644"/>
              <a:gd name="connsiteX0" fmla="*/ 0 w 1198349"/>
              <a:gd name="connsiteY0" fmla="*/ 314285 h 987703"/>
              <a:gd name="connsiteX1" fmla="*/ 314285 w 1198349"/>
              <a:gd name="connsiteY1" fmla="*/ 0 h 987703"/>
              <a:gd name="connsiteX2" fmla="*/ 881631 w 1198349"/>
              <a:gd name="connsiteY2" fmla="*/ 0 h 987703"/>
              <a:gd name="connsiteX3" fmla="*/ 1195916 w 1198349"/>
              <a:gd name="connsiteY3" fmla="*/ 314285 h 987703"/>
              <a:gd name="connsiteX4" fmla="*/ 1195916 w 1198349"/>
              <a:gd name="connsiteY4" fmla="*/ 415965 h 987703"/>
              <a:gd name="connsiteX5" fmla="*/ 1198106 w 1198349"/>
              <a:gd name="connsiteY5" fmla="*/ 982166 h 987703"/>
              <a:gd name="connsiteX6" fmla="*/ 307230 w 1198349"/>
              <a:gd name="connsiteY6" fmla="*/ 737306 h 987703"/>
              <a:gd name="connsiteX7" fmla="*/ 0 w 1198349"/>
              <a:gd name="connsiteY7" fmla="*/ 415965 h 987703"/>
              <a:gd name="connsiteX8" fmla="*/ 0 w 1198349"/>
              <a:gd name="connsiteY8" fmla="*/ 314285 h 987703"/>
              <a:gd name="connsiteX0" fmla="*/ 0 w 1198106"/>
              <a:gd name="connsiteY0" fmla="*/ 314285 h 1002462"/>
              <a:gd name="connsiteX1" fmla="*/ 314285 w 1198106"/>
              <a:gd name="connsiteY1" fmla="*/ 0 h 1002462"/>
              <a:gd name="connsiteX2" fmla="*/ 881631 w 1198106"/>
              <a:gd name="connsiteY2" fmla="*/ 0 h 1002462"/>
              <a:gd name="connsiteX3" fmla="*/ 1195916 w 1198106"/>
              <a:gd name="connsiteY3" fmla="*/ 314285 h 1002462"/>
              <a:gd name="connsiteX4" fmla="*/ 1195916 w 1198106"/>
              <a:gd name="connsiteY4" fmla="*/ 415965 h 1002462"/>
              <a:gd name="connsiteX5" fmla="*/ 1198106 w 1198106"/>
              <a:gd name="connsiteY5" fmla="*/ 982166 h 1002462"/>
              <a:gd name="connsiteX6" fmla="*/ 307230 w 1198106"/>
              <a:gd name="connsiteY6" fmla="*/ 737306 h 1002462"/>
              <a:gd name="connsiteX7" fmla="*/ 0 w 1198106"/>
              <a:gd name="connsiteY7" fmla="*/ 415965 h 1002462"/>
              <a:gd name="connsiteX8" fmla="*/ 0 w 1198106"/>
              <a:gd name="connsiteY8" fmla="*/ 314285 h 1002462"/>
              <a:gd name="connsiteX0" fmla="*/ 0 w 1198106"/>
              <a:gd name="connsiteY0" fmla="*/ 314285 h 994293"/>
              <a:gd name="connsiteX1" fmla="*/ 314285 w 1198106"/>
              <a:gd name="connsiteY1" fmla="*/ 0 h 994293"/>
              <a:gd name="connsiteX2" fmla="*/ 881631 w 1198106"/>
              <a:gd name="connsiteY2" fmla="*/ 0 h 994293"/>
              <a:gd name="connsiteX3" fmla="*/ 1195916 w 1198106"/>
              <a:gd name="connsiteY3" fmla="*/ 314285 h 994293"/>
              <a:gd name="connsiteX4" fmla="*/ 1195916 w 1198106"/>
              <a:gd name="connsiteY4" fmla="*/ 415965 h 994293"/>
              <a:gd name="connsiteX5" fmla="*/ 1198106 w 1198106"/>
              <a:gd name="connsiteY5" fmla="*/ 982166 h 994293"/>
              <a:gd name="connsiteX6" fmla="*/ 307230 w 1198106"/>
              <a:gd name="connsiteY6" fmla="*/ 737306 h 994293"/>
              <a:gd name="connsiteX7" fmla="*/ 0 w 1198106"/>
              <a:gd name="connsiteY7" fmla="*/ 415965 h 994293"/>
              <a:gd name="connsiteX8" fmla="*/ 0 w 1198106"/>
              <a:gd name="connsiteY8" fmla="*/ 314285 h 994293"/>
              <a:gd name="connsiteX0" fmla="*/ 0 w 1198106"/>
              <a:gd name="connsiteY0" fmla="*/ 314285 h 992226"/>
              <a:gd name="connsiteX1" fmla="*/ 314285 w 1198106"/>
              <a:gd name="connsiteY1" fmla="*/ 0 h 992226"/>
              <a:gd name="connsiteX2" fmla="*/ 881631 w 1198106"/>
              <a:gd name="connsiteY2" fmla="*/ 0 h 992226"/>
              <a:gd name="connsiteX3" fmla="*/ 1195916 w 1198106"/>
              <a:gd name="connsiteY3" fmla="*/ 314285 h 992226"/>
              <a:gd name="connsiteX4" fmla="*/ 1195916 w 1198106"/>
              <a:gd name="connsiteY4" fmla="*/ 415965 h 992226"/>
              <a:gd name="connsiteX5" fmla="*/ 1198106 w 1198106"/>
              <a:gd name="connsiteY5" fmla="*/ 982166 h 992226"/>
              <a:gd name="connsiteX6" fmla="*/ 307230 w 1198106"/>
              <a:gd name="connsiteY6" fmla="*/ 737306 h 992226"/>
              <a:gd name="connsiteX7" fmla="*/ 0 w 1198106"/>
              <a:gd name="connsiteY7" fmla="*/ 415965 h 992226"/>
              <a:gd name="connsiteX8" fmla="*/ 0 w 1198106"/>
              <a:gd name="connsiteY8" fmla="*/ 314285 h 992226"/>
              <a:gd name="connsiteX0" fmla="*/ 0 w 1198106"/>
              <a:gd name="connsiteY0" fmla="*/ 314285 h 989392"/>
              <a:gd name="connsiteX1" fmla="*/ 314285 w 1198106"/>
              <a:gd name="connsiteY1" fmla="*/ 0 h 989392"/>
              <a:gd name="connsiteX2" fmla="*/ 881631 w 1198106"/>
              <a:gd name="connsiteY2" fmla="*/ 0 h 989392"/>
              <a:gd name="connsiteX3" fmla="*/ 1195916 w 1198106"/>
              <a:gd name="connsiteY3" fmla="*/ 314285 h 989392"/>
              <a:gd name="connsiteX4" fmla="*/ 1195916 w 1198106"/>
              <a:gd name="connsiteY4" fmla="*/ 415965 h 989392"/>
              <a:gd name="connsiteX5" fmla="*/ 1198106 w 1198106"/>
              <a:gd name="connsiteY5" fmla="*/ 982166 h 989392"/>
              <a:gd name="connsiteX6" fmla="*/ 307230 w 1198106"/>
              <a:gd name="connsiteY6" fmla="*/ 737306 h 989392"/>
              <a:gd name="connsiteX7" fmla="*/ 0 w 1198106"/>
              <a:gd name="connsiteY7" fmla="*/ 415965 h 989392"/>
              <a:gd name="connsiteX8" fmla="*/ 0 w 1198106"/>
              <a:gd name="connsiteY8" fmla="*/ 314285 h 989392"/>
              <a:gd name="connsiteX0" fmla="*/ 0 w 1198349"/>
              <a:gd name="connsiteY0" fmla="*/ 314285 h 999994"/>
              <a:gd name="connsiteX1" fmla="*/ 314285 w 1198349"/>
              <a:gd name="connsiteY1" fmla="*/ 0 h 999994"/>
              <a:gd name="connsiteX2" fmla="*/ 881631 w 1198349"/>
              <a:gd name="connsiteY2" fmla="*/ 0 h 999994"/>
              <a:gd name="connsiteX3" fmla="*/ 1195916 w 1198349"/>
              <a:gd name="connsiteY3" fmla="*/ 314285 h 999994"/>
              <a:gd name="connsiteX4" fmla="*/ 1195916 w 1198349"/>
              <a:gd name="connsiteY4" fmla="*/ 415965 h 999994"/>
              <a:gd name="connsiteX5" fmla="*/ 1198106 w 1198349"/>
              <a:gd name="connsiteY5" fmla="*/ 982166 h 999994"/>
              <a:gd name="connsiteX6" fmla="*/ 307230 w 1198349"/>
              <a:gd name="connsiteY6" fmla="*/ 737306 h 999994"/>
              <a:gd name="connsiteX7" fmla="*/ 0 w 1198349"/>
              <a:gd name="connsiteY7" fmla="*/ 415965 h 999994"/>
              <a:gd name="connsiteX8" fmla="*/ 0 w 1198349"/>
              <a:gd name="connsiteY8" fmla="*/ 314285 h 999994"/>
              <a:gd name="connsiteX0" fmla="*/ 0 w 1198349"/>
              <a:gd name="connsiteY0" fmla="*/ 314285 h 1010400"/>
              <a:gd name="connsiteX1" fmla="*/ 314285 w 1198349"/>
              <a:gd name="connsiteY1" fmla="*/ 0 h 1010400"/>
              <a:gd name="connsiteX2" fmla="*/ 881631 w 1198349"/>
              <a:gd name="connsiteY2" fmla="*/ 0 h 1010400"/>
              <a:gd name="connsiteX3" fmla="*/ 1195916 w 1198349"/>
              <a:gd name="connsiteY3" fmla="*/ 314285 h 1010400"/>
              <a:gd name="connsiteX4" fmla="*/ 1195916 w 1198349"/>
              <a:gd name="connsiteY4" fmla="*/ 415965 h 1010400"/>
              <a:gd name="connsiteX5" fmla="*/ 1198106 w 1198349"/>
              <a:gd name="connsiteY5" fmla="*/ 982166 h 1010400"/>
              <a:gd name="connsiteX6" fmla="*/ 307230 w 1198349"/>
              <a:gd name="connsiteY6" fmla="*/ 737306 h 1010400"/>
              <a:gd name="connsiteX7" fmla="*/ 0 w 1198349"/>
              <a:gd name="connsiteY7" fmla="*/ 415965 h 1010400"/>
              <a:gd name="connsiteX8" fmla="*/ 0 w 1198349"/>
              <a:gd name="connsiteY8" fmla="*/ 314285 h 1010400"/>
              <a:gd name="connsiteX0" fmla="*/ 0 w 1198349"/>
              <a:gd name="connsiteY0" fmla="*/ 314285 h 1002462"/>
              <a:gd name="connsiteX1" fmla="*/ 314285 w 1198349"/>
              <a:gd name="connsiteY1" fmla="*/ 0 h 1002462"/>
              <a:gd name="connsiteX2" fmla="*/ 881631 w 1198349"/>
              <a:gd name="connsiteY2" fmla="*/ 0 h 1002462"/>
              <a:gd name="connsiteX3" fmla="*/ 1195916 w 1198349"/>
              <a:gd name="connsiteY3" fmla="*/ 314285 h 1002462"/>
              <a:gd name="connsiteX4" fmla="*/ 1195916 w 1198349"/>
              <a:gd name="connsiteY4" fmla="*/ 415965 h 1002462"/>
              <a:gd name="connsiteX5" fmla="*/ 1198106 w 1198349"/>
              <a:gd name="connsiteY5" fmla="*/ 982166 h 1002462"/>
              <a:gd name="connsiteX6" fmla="*/ 307230 w 1198349"/>
              <a:gd name="connsiteY6" fmla="*/ 737306 h 1002462"/>
              <a:gd name="connsiteX7" fmla="*/ 0 w 1198349"/>
              <a:gd name="connsiteY7" fmla="*/ 415965 h 1002462"/>
              <a:gd name="connsiteX8" fmla="*/ 0 w 1198349"/>
              <a:gd name="connsiteY8" fmla="*/ 314285 h 1002462"/>
              <a:gd name="connsiteX0" fmla="*/ 0 w 1198106"/>
              <a:gd name="connsiteY0" fmla="*/ 314285 h 1009026"/>
              <a:gd name="connsiteX1" fmla="*/ 314285 w 1198106"/>
              <a:gd name="connsiteY1" fmla="*/ 0 h 1009026"/>
              <a:gd name="connsiteX2" fmla="*/ 881631 w 1198106"/>
              <a:gd name="connsiteY2" fmla="*/ 0 h 1009026"/>
              <a:gd name="connsiteX3" fmla="*/ 1195916 w 1198106"/>
              <a:gd name="connsiteY3" fmla="*/ 314285 h 1009026"/>
              <a:gd name="connsiteX4" fmla="*/ 1195916 w 1198106"/>
              <a:gd name="connsiteY4" fmla="*/ 415965 h 1009026"/>
              <a:gd name="connsiteX5" fmla="*/ 1198106 w 1198106"/>
              <a:gd name="connsiteY5" fmla="*/ 982166 h 1009026"/>
              <a:gd name="connsiteX6" fmla="*/ 307230 w 1198106"/>
              <a:gd name="connsiteY6" fmla="*/ 737306 h 1009026"/>
              <a:gd name="connsiteX7" fmla="*/ 0 w 1198106"/>
              <a:gd name="connsiteY7" fmla="*/ 415965 h 1009026"/>
              <a:gd name="connsiteX8" fmla="*/ 0 w 1198106"/>
              <a:gd name="connsiteY8" fmla="*/ 314285 h 1009026"/>
              <a:gd name="connsiteX0" fmla="*/ 0 w 1215132"/>
              <a:gd name="connsiteY0" fmla="*/ 314285 h 1013202"/>
              <a:gd name="connsiteX1" fmla="*/ 314285 w 1215132"/>
              <a:gd name="connsiteY1" fmla="*/ 0 h 1013202"/>
              <a:gd name="connsiteX2" fmla="*/ 881631 w 1215132"/>
              <a:gd name="connsiteY2" fmla="*/ 0 h 1013202"/>
              <a:gd name="connsiteX3" fmla="*/ 1195916 w 1215132"/>
              <a:gd name="connsiteY3" fmla="*/ 314285 h 1013202"/>
              <a:gd name="connsiteX4" fmla="*/ 1195916 w 1215132"/>
              <a:gd name="connsiteY4" fmla="*/ 415965 h 1013202"/>
              <a:gd name="connsiteX5" fmla="*/ 1198106 w 1215132"/>
              <a:gd name="connsiteY5" fmla="*/ 982166 h 1013202"/>
              <a:gd name="connsiteX6" fmla="*/ 307230 w 1215132"/>
              <a:gd name="connsiteY6" fmla="*/ 737306 h 1013202"/>
              <a:gd name="connsiteX7" fmla="*/ 0 w 1215132"/>
              <a:gd name="connsiteY7" fmla="*/ 415965 h 1013202"/>
              <a:gd name="connsiteX8" fmla="*/ 0 w 1215132"/>
              <a:gd name="connsiteY8" fmla="*/ 314285 h 1013202"/>
              <a:gd name="connsiteX0" fmla="*/ 0 w 1200285"/>
              <a:gd name="connsiteY0" fmla="*/ 314285 h 1011792"/>
              <a:gd name="connsiteX1" fmla="*/ 314285 w 1200285"/>
              <a:gd name="connsiteY1" fmla="*/ 0 h 1011792"/>
              <a:gd name="connsiteX2" fmla="*/ 881631 w 1200285"/>
              <a:gd name="connsiteY2" fmla="*/ 0 h 1011792"/>
              <a:gd name="connsiteX3" fmla="*/ 1195916 w 1200285"/>
              <a:gd name="connsiteY3" fmla="*/ 314285 h 1011792"/>
              <a:gd name="connsiteX4" fmla="*/ 1195916 w 1200285"/>
              <a:gd name="connsiteY4" fmla="*/ 415965 h 1011792"/>
              <a:gd name="connsiteX5" fmla="*/ 1198106 w 1200285"/>
              <a:gd name="connsiteY5" fmla="*/ 982166 h 1011792"/>
              <a:gd name="connsiteX6" fmla="*/ 307230 w 1200285"/>
              <a:gd name="connsiteY6" fmla="*/ 737306 h 1011792"/>
              <a:gd name="connsiteX7" fmla="*/ 0 w 1200285"/>
              <a:gd name="connsiteY7" fmla="*/ 415965 h 1011792"/>
              <a:gd name="connsiteX8" fmla="*/ 0 w 1200285"/>
              <a:gd name="connsiteY8" fmla="*/ 314285 h 1011792"/>
              <a:gd name="connsiteX0" fmla="*/ 0 w 1198349"/>
              <a:gd name="connsiteY0" fmla="*/ 314285 h 1013202"/>
              <a:gd name="connsiteX1" fmla="*/ 314285 w 1198349"/>
              <a:gd name="connsiteY1" fmla="*/ 0 h 1013202"/>
              <a:gd name="connsiteX2" fmla="*/ 881631 w 1198349"/>
              <a:gd name="connsiteY2" fmla="*/ 0 h 1013202"/>
              <a:gd name="connsiteX3" fmla="*/ 1195916 w 1198349"/>
              <a:gd name="connsiteY3" fmla="*/ 314285 h 1013202"/>
              <a:gd name="connsiteX4" fmla="*/ 1195916 w 1198349"/>
              <a:gd name="connsiteY4" fmla="*/ 415965 h 1013202"/>
              <a:gd name="connsiteX5" fmla="*/ 1198106 w 1198349"/>
              <a:gd name="connsiteY5" fmla="*/ 982166 h 1013202"/>
              <a:gd name="connsiteX6" fmla="*/ 307230 w 1198349"/>
              <a:gd name="connsiteY6" fmla="*/ 737306 h 1013202"/>
              <a:gd name="connsiteX7" fmla="*/ 0 w 1198349"/>
              <a:gd name="connsiteY7" fmla="*/ 415965 h 1013202"/>
              <a:gd name="connsiteX8" fmla="*/ 0 w 1198349"/>
              <a:gd name="connsiteY8" fmla="*/ 314285 h 1013202"/>
              <a:gd name="connsiteX0" fmla="*/ 0 w 1264173"/>
              <a:gd name="connsiteY0" fmla="*/ 314285 h 1029724"/>
              <a:gd name="connsiteX1" fmla="*/ 314285 w 1264173"/>
              <a:gd name="connsiteY1" fmla="*/ 0 h 1029724"/>
              <a:gd name="connsiteX2" fmla="*/ 881631 w 1264173"/>
              <a:gd name="connsiteY2" fmla="*/ 0 h 1029724"/>
              <a:gd name="connsiteX3" fmla="*/ 1195916 w 1264173"/>
              <a:gd name="connsiteY3" fmla="*/ 314285 h 1029724"/>
              <a:gd name="connsiteX4" fmla="*/ 1195916 w 1264173"/>
              <a:gd name="connsiteY4" fmla="*/ 415965 h 1029724"/>
              <a:gd name="connsiteX5" fmla="*/ 1198106 w 1264173"/>
              <a:gd name="connsiteY5" fmla="*/ 982166 h 1029724"/>
              <a:gd name="connsiteX6" fmla="*/ 307230 w 1264173"/>
              <a:gd name="connsiteY6" fmla="*/ 737306 h 1029724"/>
              <a:gd name="connsiteX7" fmla="*/ 0 w 1264173"/>
              <a:gd name="connsiteY7" fmla="*/ 415965 h 1029724"/>
              <a:gd name="connsiteX8" fmla="*/ 0 w 1264173"/>
              <a:gd name="connsiteY8" fmla="*/ 314285 h 1029724"/>
              <a:gd name="connsiteX0" fmla="*/ 0 w 1200285"/>
              <a:gd name="connsiteY0" fmla="*/ 314285 h 982166"/>
              <a:gd name="connsiteX1" fmla="*/ 314285 w 1200285"/>
              <a:gd name="connsiteY1" fmla="*/ 0 h 982166"/>
              <a:gd name="connsiteX2" fmla="*/ 881631 w 1200285"/>
              <a:gd name="connsiteY2" fmla="*/ 0 h 982166"/>
              <a:gd name="connsiteX3" fmla="*/ 1195916 w 1200285"/>
              <a:gd name="connsiteY3" fmla="*/ 314285 h 982166"/>
              <a:gd name="connsiteX4" fmla="*/ 1195916 w 1200285"/>
              <a:gd name="connsiteY4" fmla="*/ 415965 h 982166"/>
              <a:gd name="connsiteX5" fmla="*/ 1198106 w 1200285"/>
              <a:gd name="connsiteY5" fmla="*/ 982166 h 982166"/>
              <a:gd name="connsiteX6" fmla="*/ 307230 w 1200285"/>
              <a:gd name="connsiteY6" fmla="*/ 737306 h 982166"/>
              <a:gd name="connsiteX7" fmla="*/ 0 w 1200285"/>
              <a:gd name="connsiteY7" fmla="*/ 415965 h 982166"/>
              <a:gd name="connsiteX8" fmla="*/ 0 w 1200285"/>
              <a:gd name="connsiteY8" fmla="*/ 314285 h 982166"/>
              <a:gd name="connsiteX0" fmla="*/ 0 w 1198106"/>
              <a:gd name="connsiteY0" fmla="*/ 314285 h 982166"/>
              <a:gd name="connsiteX1" fmla="*/ 314285 w 1198106"/>
              <a:gd name="connsiteY1" fmla="*/ 0 h 982166"/>
              <a:gd name="connsiteX2" fmla="*/ 881631 w 1198106"/>
              <a:gd name="connsiteY2" fmla="*/ 0 h 982166"/>
              <a:gd name="connsiteX3" fmla="*/ 1195916 w 1198106"/>
              <a:gd name="connsiteY3" fmla="*/ 314285 h 982166"/>
              <a:gd name="connsiteX4" fmla="*/ 1195916 w 1198106"/>
              <a:gd name="connsiteY4" fmla="*/ 415965 h 982166"/>
              <a:gd name="connsiteX5" fmla="*/ 1198106 w 1198106"/>
              <a:gd name="connsiteY5" fmla="*/ 982166 h 982166"/>
              <a:gd name="connsiteX6" fmla="*/ 307230 w 1198106"/>
              <a:gd name="connsiteY6" fmla="*/ 737306 h 982166"/>
              <a:gd name="connsiteX7" fmla="*/ 0 w 1198106"/>
              <a:gd name="connsiteY7" fmla="*/ 415965 h 982166"/>
              <a:gd name="connsiteX8" fmla="*/ 0 w 1198106"/>
              <a:gd name="connsiteY8" fmla="*/ 314285 h 982166"/>
              <a:gd name="connsiteX0" fmla="*/ 0 w 1198350"/>
              <a:gd name="connsiteY0" fmla="*/ 314285 h 982166"/>
              <a:gd name="connsiteX1" fmla="*/ 314285 w 1198350"/>
              <a:gd name="connsiteY1" fmla="*/ 0 h 982166"/>
              <a:gd name="connsiteX2" fmla="*/ 881631 w 1198350"/>
              <a:gd name="connsiteY2" fmla="*/ 0 h 982166"/>
              <a:gd name="connsiteX3" fmla="*/ 1195916 w 1198350"/>
              <a:gd name="connsiteY3" fmla="*/ 314285 h 982166"/>
              <a:gd name="connsiteX4" fmla="*/ 1195916 w 1198350"/>
              <a:gd name="connsiteY4" fmla="*/ 415965 h 982166"/>
              <a:gd name="connsiteX5" fmla="*/ 1198106 w 1198350"/>
              <a:gd name="connsiteY5" fmla="*/ 982166 h 982166"/>
              <a:gd name="connsiteX6" fmla="*/ 307230 w 1198350"/>
              <a:gd name="connsiteY6" fmla="*/ 737306 h 982166"/>
              <a:gd name="connsiteX7" fmla="*/ 0 w 1198350"/>
              <a:gd name="connsiteY7" fmla="*/ 415965 h 982166"/>
              <a:gd name="connsiteX8" fmla="*/ 0 w 1198350"/>
              <a:gd name="connsiteY8" fmla="*/ 314285 h 982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8350" h="982166">
                <a:moveTo>
                  <a:pt x="0" y="314285"/>
                </a:moveTo>
                <a:cubicBezTo>
                  <a:pt x="0" y="140710"/>
                  <a:pt x="140710" y="0"/>
                  <a:pt x="314285" y="0"/>
                </a:cubicBezTo>
                <a:lnTo>
                  <a:pt x="881631" y="0"/>
                </a:lnTo>
                <a:cubicBezTo>
                  <a:pt x="1055206" y="0"/>
                  <a:pt x="1195916" y="140710"/>
                  <a:pt x="1195916" y="314285"/>
                </a:cubicBezTo>
                <a:lnTo>
                  <a:pt x="1195916" y="415965"/>
                </a:lnTo>
                <a:cubicBezTo>
                  <a:pt x="1195916" y="611765"/>
                  <a:pt x="1199267" y="878127"/>
                  <a:pt x="1198106" y="982166"/>
                </a:cubicBezTo>
                <a:cubicBezTo>
                  <a:pt x="765574" y="855166"/>
                  <a:pt x="291734" y="737306"/>
                  <a:pt x="307230" y="737306"/>
                </a:cubicBezTo>
                <a:cubicBezTo>
                  <a:pt x="144239" y="702028"/>
                  <a:pt x="0" y="589540"/>
                  <a:pt x="0" y="415965"/>
                </a:cubicBezTo>
                <a:lnTo>
                  <a:pt x="0" y="314285"/>
                </a:lnTo>
                <a:close/>
              </a:path>
            </a:pathLst>
          </a:custGeom>
          <a:solidFill>
            <a:srgbClr val="006F65"/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32760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endParaRPr lang="sv-SE" sz="1200" b="1" dirty="0">
              <a:solidFill>
                <a:schemeClr val="bg1"/>
              </a:solidFill>
            </a:endParaRPr>
          </a:p>
        </p:txBody>
      </p:sp>
      <p:sp>
        <p:nvSpPr>
          <p:cNvPr id="10" name="Rektangel med rundade hörn 7"/>
          <p:cNvSpPr/>
          <p:nvPr userDrawn="1"/>
        </p:nvSpPr>
        <p:spPr>
          <a:xfrm flipH="1">
            <a:off x="3200400" y="3419272"/>
            <a:ext cx="2461758" cy="2017653"/>
          </a:xfrm>
          <a:custGeom>
            <a:avLst/>
            <a:gdLst>
              <a:gd name="connsiteX0" fmla="*/ 0 w 1195916"/>
              <a:gd name="connsiteY0" fmla="*/ 314285 h 730250"/>
              <a:gd name="connsiteX1" fmla="*/ 314285 w 1195916"/>
              <a:gd name="connsiteY1" fmla="*/ 0 h 730250"/>
              <a:gd name="connsiteX2" fmla="*/ 881631 w 1195916"/>
              <a:gd name="connsiteY2" fmla="*/ 0 h 730250"/>
              <a:gd name="connsiteX3" fmla="*/ 1195916 w 1195916"/>
              <a:gd name="connsiteY3" fmla="*/ 314285 h 730250"/>
              <a:gd name="connsiteX4" fmla="*/ 1195916 w 1195916"/>
              <a:gd name="connsiteY4" fmla="*/ 415965 h 730250"/>
              <a:gd name="connsiteX5" fmla="*/ 881631 w 1195916"/>
              <a:gd name="connsiteY5" fmla="*/ 730250 h 730250"/>
              <a:gd name="connsiteX6" fmla="*/ 314285 w 1195916"/>
              <a:gd name="connsiteY6" fmla="*/ 730250 h 730250"/>
              <a:gd name="connsiteX7" fmla="*/ 0 w 1195916"/>
              <a:gd name="connsiteY7" fmla="*/ 415965 h 730250"/>
              <a:gd name="connsiteX8" fmla="*/ 0 w 1195916"/>
              <a:gd name="connsiteY8" fmla="*/ 314285 h 730250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07230 w 1278093"/>
              <a:gd name="connsiteY6" fmla="*/ 726722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02659"/>
              <a:gd name="connsiteY0" fmla="*/ 314285 h 977194"/>
              <a:gd name="connsiteX1" fmla="*/ 314285 w 1202659"/>
              <a:gd name="connsiteY1" fmla="*/ 0 h 977194"/>
              <a:gd name="connsiteX2" fmla="*/ 881631 w 1202659"/>
              <a:gd name="connsiteY2" fmla="*/ 0 h 977194"/>
              <a:gd name="connsiteX3" fmla="*/ 1195916 w 1202659"/>
              <a:gd name="connsiteY3" fmla="*/ 314285 h 977194"/>
              <a:gd name="connsiteX4" fmla="*/ 1195916 w 1202659"/>
              <a:gd name="connsiteY4" fmla="*/ 415965 h 977194"/>
              <a:gd name="connsiteX5" fmla="*/ 1202659 w 1202659"/>
              <a:gd name="connsiteY5" fmla="*/ 977194 h 977194"/>
              <a:gd name="connsiteX6" fmla="*/ 307230 w 1202659"/>
              <a:gd name="connsiteY6" fmla="*/ 726722 h 977194"/>
              <a:gd name="connsiteX7" fmla="*/ 0 w 1202659"/>
              <a:gd name="connsiteY7" fmla="*/ 415965 h 977194"/>
              <a:gd name="connsiteX8" fmla="*/ 0 w 1202659"/>
              <a:gd name="connsiteY8" fmla="*/ 314285 h 977194"/>
              <a:gd name="connsiteX0" fmla="*/ 0 w 1202659"/>
              <a:gd name="connsiteY0" fmla="*/ 314285 h 977194"/>
              <a:gd name="connsiteX1" fmla="*/ 314285 w 1202659"/>
              <a:gd name="connsiteY1" fmla="*/ 0 h 977194"/>
              <a:gd name="connsiteX2" fmla="*/ 881631 w 1202659"/>
              <a:gd name="connsiteY2" fmla="*/ 0 h 977194"/>
              <a:gd name="connsiteX3" fmla="*/ 1195916 w 1202659"/>
              <a:gd name="connsiteY3" fmla="*/ 314285 h 977194"/>
              <a:gd name="connsiteX4" fmla="*/ 1195916 w 1202659"/>
              <a:gd name="connsiteY4" fmla="*/ 415965 h 977194"/>
              <a:gd name="connsiteX5" fmla="*/ 1202659 w 1202659"/>
              <a:gd name="connsiteY5" fmla="*/ 977194 h 977194"/>
              <a:gd name="connsiteX6" fmla="*/ 307230 w 1202659"/>
              <a:gd name="connsiteY6" fmla="*/ 737306 h 977194"/>
              <a:gd name="connsiteX7" fmla="*/ 0 w 1202659"/>
              <a:gd name="connsiteY7" fmla="*/ 415965 h 977194"/>
              <a:gd name="connsiteX8" fmla="*/ 0 w 1202659"/>
              <a:gd name="connsiteY8" fmla="*/ 314285 h 977194"/>
              <a:gd name="connsiteX0" fmla="*/ 0 w 1202659"/>
              <a:gd name="connsiteY0" fmla="*/ 314285 h 977194"/>
              <a:gd name="connsiteX1" fmla="*/ 314285 w 1202659"/>
              <a:gd name="connsiteY1" fmla="*/ 0 h 977194"/>
              <a:gd name="connsiteX2" fmla="*/ 881631 w 1202659"/>
              <a:gd name="connsiteY2" fmla="*/ 0 h 977194"/>
              <a:gd name="connsiteX3" fmla="*/ 1195916 w 1202659"/>
              <a:gd name="connsiteY3" fmla="*/ 314285 h 977194"/>
              <a:gd name="connsiteX4" fmla="*/ 1195916 w 1202659"/>
              <a:gd name="connsiteY4" fmla="*/ 415965 h 977194"/>
              <a:gd name="connsiteX5" fmla="*/ 1202659 w 1202659"/>
              <a:gd name="connsiteY5" fmla="*/ 977194 h 977194"/>
              <a:gd name="connsiteX6" fmla="*/ 307230 w 1202659"/>
              <a:gd name="connsiteY6" fmla="*/ 737306 h 977194"/>
              <a:gd name="connsiteX7" fmla="*/ 0 w 1202659"/>
              <a:gd name="connsiteY7" fmla="*/ 415965 h 977194"/>
              <a:gd name="connsiteX8" fmla="*/ 0 w 1202659"/>
              <a:gd name="connsiteY8" fmla="*/ 314285 h 977194"/>
              <a:gd name="connsiteX0" fmla="*/ 0 w 1202659"/>
              <a:gd name="connsiteY0" fmla="*/ 314285 h 977217"/>
              <a:gd name="connsiteX1" fmla="*/ 314285 w 1202659"/>
              <a:gd name="connsiteY1" fmla="*/ 0 h 977217"/>
              <a:gd name="connsiteX2" fmla="*/ 881631 w 1202659"/>
              <a:gd name="connsiteY2" fmla="*/ 0 h 977217"/>
              <a:gd name="connsiteX3" fmla="*/ 1195916 w 1202659"/>
              <a:gd name="connsiteY3" fmla="*/ 314285 h 977217"/>
              <a:gd name="connsiteX4" fmla="*/ 1195916 w 1202659"/>
              <a:gd name="connsiteY4" fmla="*/ 415965 h 977217"/>
              <a:gd name="connsiteX5" fmla="*/ 1202659 w 1202659"/>
              <a:gd name="connsiteY5" fmla="*/ 977194 h 977217"/>
              <a:gd name="connsiteX6" fmla="*/ 307230 w 1202659"/>
              <a:gd name="connsiteY6" fmla="*/ 737306 h 977217"/>
              <a:gd name="connsiteX7" fmla="*/ 0 w 1202659"/>
              <a:gd name="connsiteY7" fmla="*/ 415965 h 977217"/>
              <a:gd name="connsiteX8" fmla="*/ 0 w 1202659"/>
              <a:gd name="connsiteY8" fmla="*/ 314285 h 977217"/>
              <a:gd name="connsiteX0" fmla="*/ 0 w 1202659"/>
              <a:gd name="connsiteY0" fmla="*/ 314285 h 983567"/>
              <a:gd name="connsiteX1" fmla="*/ 314285 w 1202659"/>
              <a:gd name="connsiteY1" fmla="*/ 0 h 983567"/>
              <a:gd name="connsiteX2" fmla="*/ 881631 w 1202659"/>
              <a:gd name="connsiteY2" fmla="*/ 0 h 983567"/>
              <a:gd name="connsiteX3" fmla="*/ 1195916 w 1202659"/>
              <a:gd name="connsiteY3" fmla="*/ 314285 h 983567"/>
              <a:gd name="connsiteX4" fmla="*/ 1195916 w 1202659"/>
              <a:gd name="connsiteY4" fmla="*/ 415965 h 983567"/>
              <a:gd name="connsiteX5" fmla="*/ 1202659 w 1202659"/>
              <a:gd name="connsiteY5" fmla="*/ 983544 h 983567"/>
              <a:gd name="connsiteX6" fmla="*/ 307230 w 1202659"/>
              <a:gd name="connsiteY6" fmla="*/ 737306 h 983567"/>
              <a:gd name="connsiteX7" fmla="*/ 0 w 1202659"/>
              <a:gd name="connsiteY7" fmla="*/ 415965 h 983567"/>
              <a:gd name="connsiteX8" fmla="*/ 0 w 1202659"/>
              <a:gd name="connsiteY8" fmla="*/ 314285 h 983567"/>
              <a:gd name="connsiteX0" fmla="*/ 0 w 1199484"/>
              <a:gd name="connsiteY0" fmla="*/ 314285 h 983567"/>
              <a:gd name="connsiteX1" fmla="*/ 314285 w 1199484"/>
              <a:gd name="connsiteY1" fmla="*/ 0 h 983567"/>
              <a:gd name="connsiteX2" fmla="*/ 881631 w 1199484"/>
              <a:gd name="connsiteY2" fmla="*/ 0 h 983567"/>
              <a:gd name="connsiteX3" fmla="*/ 1195916 w 1199484"/>
              <a:gd name="connsiteY3" fmla="*/ 314285 h 983567"/>
              <a:gd name="connsiteX4" fmla="*/ 1195916 w 1199484"/>
              <a:gd name="connsiteY4" fmla="*/ 415965 h 983567"/>
              <a:gd name="connsiteX5" fmla="*/ 1199484 w 1199484"/>
              <a:gd name="connsiteY5" fmla="*/ 983544 h 983567"/>
              <a:gd name="connsiteX6" fmla="*/ 307230 w 1199484"/>
              <a:gd name="connsiteY6" fmla="*/ 737306 h 983567"/>
              <a:gd name="connsiteX7" fmla="*/ 0 w 1199484"/>
              <a:gd name="connsiteY7" fmla="*/ 415965 h 983567"/>
              <a:gd name="connsiteX8" fmla="*/ 0 w 1199484"/>
              <a:gd name="connsiteY8" fmla="*/ 314285 h 983567"/>
              <a:gd name="connsiteX0" fmla="*/ 0 w 1199484"/>
              <a:gd name="connsiteY0" fmla="*/ 314285 h 983568"/>
              <a:gd name="connsiteX1" fmla="*/ 314285 w 1199484"/>
              <a:gd name="connsiteY1" fmla="*/ 0 h 983568"/>
              <a:gd name="connsiteX2" fmla="*/ 881631 w 1199484"/>
              <a:gd name="connsiteY2" fmla="*/ 0 h 983568"/>
              <a:gd name="connsiteX3" fmla="*/ 1195916 w 1199484"/>
              <a:gd name="connsiteY3" fmla="*/ 314285 h 983568"/>
              <a:gd name="connsiteX4" fmla="*/ 1195916 w 1199484"/>
              <a:gd name="connsiteY4" fmla="*/ 415965 h 983568"/>
              <a:gd name="connsiteX5" fmla="*/ 1199484 w 1199484"/>
              <a:gd name="connsiteY5" fmla="*/ 983544 h 983568"/>
              <a:gd name="connsiteX6" fmla="*/ 307230 w 1199484"/>
              <a:gd name="connsiteY6" fmla="*/ 737306 h 983568"/>
              <a:gd name="connsiteX7" fmla="*/ 0 w 1199484"/>
              <a:gd name="connsiteY7" fmla="*/ 415965 h 983568"/>
              <a:gd name="connsiteX8" fmla="*/ 0 w 1199484"/>
              <a:gd name="connsiteY8" fmla="*/ 314285 h 983568"/>
              <a:gd name="connsiteX0" fmla="*/ 0 w 1198106"/>
              <a:gd name="connsiteY0" fmla="*/ 314285 h 982190"/>
              <a:gd name="connsiteX1" fmla="*/ 314285 w 1198106"/>
              <a:gd name="connsiteY1" fmla="*/ 0 h 982190"/>
              <a:gd name="connsiteX2" fmla="*/ 881631 w 1198106"/>
              <a:gd name="connsiteY2" fmla="*/ 0 h 982190"/>
              <a:gd name="connsiteX3" fmla="*/ 1195916 w 1198106"/>
              <a:gd name="connsiteY3" fmla="*/ 314285 h 982190"/>
              <a:gd name="connsiteX4" fmla="*/ 1195916 w 1198106"/>
              <a:gd name="connsiteY4" fmla="*/ 415965 h 982190"/>
              <a:gd name="connsiteX5" fmla="*/ 1198106 w 1198106"/>
              <a:gd name="connsiteY5" fmla="*/ 982166 h 982190"/>
              <a:gd name="connsiteX6" fmla="*/ 307230 w 1198106"/>
              <a:gd name="connsiteY6" fmla="*/ 737306 h 982190"/>
              <a:gd name="connsiteX7" fmla="*/ 0 w 1198106"/>
              <a:gd name="connsiteY7" fmla="*/ 415965 h 982190"/>
              <a:gd name="connsiteX8" fmla="*/ 0 w 1198106"/>
              <a:gd name="connsiteY8" fmla="*/ 314285 h 982190"/>
              <a:gd name="connsiteX0" fmla="*/ 0 w 1198106"/>
              <a:gd name="connsiteY0" fmla="*/ 314285 h 982166"/>
              <a:gd name="connsiteX1" fmla="*/ 314285 w 1198106"/>
              <a:gd name="connsiteY1" fmla="*/ 0 h 982166"/>
              <a:gd name="connsiteX2" fmla="*/ 881631 w 1198106"/>
              <a:gd name="connsiteY2" fmla="*/ 0 h 982166"/>
              <a:gd name="connsiteX3" fmla="*/ 1195916 w 1198106"/>
              <a:gd name="connsiteY3" fmla="*/ 314285 h 982166"/>
              <a:gd name="connsiteX4" fmla="*/ 1195916 w 1198106"/>
              <a:gd name="connsiteY4" fmla="*/ 415965 h 982166"/>
              <a:gd name="connsiteX5" fmla="*/ 1198106 w 1198106"/>
              <a:gd name="connsiteY5" fmla="*/ 982166 h 982166"/>
              <a:gd name="connsiteX6" fmla="*/ 307230 w 1198106"/>
              <a:gd name="connsiteY6" fmla="*/ 737306 h 982166"/>
              <a:gd name="connsiteX7" fmla="*/ 0 w 1198106"/>
              <a:gd name="connsiteY7" fmla="*/ 415965 h 982166"/>
              <a:gd name="connsiteX8" fmla="*/ 0 w 1198106"/>
              <a:gd name="connsiteY8" fmla="*/ 314285 h 982166"/>
              <a:gd name="connsiteX0" fmla="*/ 0 w 1198106"/>
              <a:gd name="connsiteY0" fmla="*/ 314285 h 982166"/>
              <a:gd name="connsiteX1" fmla="*/ 314285 w 1198106"/>
              <a:gd name="connsiteY1" fmla="*/ 0 h 982166"/>
              <a:gd name="connsiteX2" fmla="*/ 881631 w 1198106"/>
              <a:gd name="connsiteY2" fmla="*/ 0 h 982166"/>
              <a:gd name="connsiteX3" fmla="*/ 1195916 w 1198106"/>
              <a:gd name="connsiteY3" fmla="*/ 314285 h 982166"/>
              <a:gd name="connsiteX4" fmla="*/ 1195916 w 1198106"/>
              <a:gd name="connsiteY4" fmla="*/ 415965 h 982166"/>
              <a:gd name="connsiteX5" fmla="*/ 1198106 w 1198106"/>
              <a:gd name="connsiteY5" fmla="*/ 982166 h 982166"/>
              <a:gd name="connsiteX6" fmla="*/ 307230 w 1198106"/>
              <a:gd name="connsiteY6" fmla="*/ 737306 h 982166"/>
              <a:gd name="connsiteX7" fmla="*/ 0 w 1198106"/>
              <a:gd name="connsiteY7" fmla="*/ 415965 h 982166"/>
              <a:gd name="connsiteX8" fmla="*/ 0 w 1198106"/>
              <a:gd name="connsiteY8" fmla="*/ 314285 h 982166"/>
              <a:gd name="connsiteX0" fmla="*/ 0 w 1198106"/>
              <a:gd name="connsiteY0" fmla="*/ 314285 h 982213"/>
              <a:gd name="connsiteX1" fmla="*/ 314285 w 1198106"/>
              <a:gd name="connsiteY1" fmla="*/ 0 h 982213"/>
              <a:gd name="connsiteX2" fmla="*/ 881631 w 1198106"/>
              <a:gd name="connsiteY2" fmla="*/ 0 h 982213"/>
              <a:gd name="connsiteX3" fmla="*/ 1195916 w 1198106"/>
              <a:gd name="connsiteY3" fmla="*/ 314285 h 982213"/>
              <a:gd name="connsiteX4" fmla="*/ 1195916 w 1198106"/>
              <a:gd name="connsiteY4" fmla="*/ 415965 h 982213"/>
              <a:gd name="connsiteX5" fmla="*/ 1198106 w 1198106"/>
              <a:gd name="connsiteY5" fmla="*/ 982166 h 982213"/>
              <a:gd name="connsiteX6" fmla="*/ 307230 w 1198106"/>
              <a:gd name="connsiteY6" fmla="*/ 737306 h 982213"/>
              <a:gd name="connsiteX7" fmla="*/ 0 w 1198106"/>
              <a:gd name="connsiteY7" fmla="*/ 415965 h 982213"/>
              <a:gd name="connsiteX8" fmla="*/ 0 w 1198106"/>
              <a:gd name="connsiteY8" fmla="*/ 314285 h 982213"/>
              <a:gd name="connsiteX0" fmla="*/ 0 w 1198854"/>
              <a:gd name="connsiteY0" fmla="*/ 314285 h 983118"/>
              <a:gd name="connsiteX1" fmla="*/ 314285 w 1198854"/>
              <a:gd name="connsiteY1" fmla="*/ 0 h 983118"/>
              <a:gd name="connsiteX2" fmla="*/ 881631 w 1198854"/>
              <a:gd name="connsiteY2" fmla="*/ 0 h 983118"/>
              <a:gd name="connsiteX3" fmla="*/ 1195916 w 1198854"/>
              <a:gd name="connsiteY3" fmla="*/ 314285 h 983118"/>
              <a:gd name="connsiteX4" fmla="*/ 1195916 w 1198854"/>
              <a:gd name="connsiteY4" fmla="*/ 415965 h 983118"/>
              <a:gd name="connsiteX5" fmla="*/ 1198106 w 1198854"/>
              <a:gd name="connsiteY5" fmla="*/ 982166 h 983118"/>
              <a:gd name="connsiteX6" fmla="*/ 307230 w 1198854"/>
              <a:gd name="connsiteY6" fmla="*/ 737306 h 983118"/>
              <a:gd name="connsiteX7" fmla="*/ 0 w 1198854"/>
              <a:gd name="connsiteY7" fmla="*/ 415965 h 983118"/>
              <a:gd name="connsiteX8" fmla="*/ 0 w 1198854"/>
              <a:gd name="connsiteY8" fmla="*/ 314285 h 983118"/>
              <a:gd name="connsiteX0" fmla="*/ 0 w 1198106"/>
              <a:gd name="connsiteY0" fmla="*/ 314285 h 983600"/>
              <a:gd name="connsiteX1" fmla="*/ 314285 w 1198106"/>
              <a:gd name="connsiteY1" fmla="*/ 0 h 983600"/>
              <a:gd name="connsiteX2" fmla="*/ 881631 w 1198106"/>
              <a:gd name="connsiteY2" fmla="*/ 0 h 983600"/>
              <a:gd name="connsiteX3" fmla="*/ 1195916 w 1198106"/>
              <a:gd name="connsiteY3" fmla="*/ 314285 h 983600"/>
              <a:gd name="connsiteX4" fmla="*/ 1195916 w 1198106"/>
              <a:gd name="connsiteY4" fmla="*/ 415965 h 983600"/>
              <a:gd name="connsiteX5" fmla="*/ 1198106 w 1198106"/>
              <a:gd name="connsiteY5" fmla="*/ 982166 h 983600"/>
              <a:gd name="connsiteX6" fmla="*/ 307230 w 1198106"/>
              <a:gd name="connsiteY6" fmla="*/ 737306 h 983600"/>
              <a:gd name="connsiteX7" fmla="*/ 0 w 1198106"/>
              <a:gd name="connsiteY7" fmla="*/ 415965 h 983600"/>
              <a:gd name="connsiteX8" fmla="*/ 0 w 1198106"/>
              <a:gd name="connsiteY8" fmla="*/ 314285 h 983600"/>
              <a:gd name="connsiteX0" fmla="*/ 0 w 1198106"/>
              <a:gd name="connsiteY0" fmla="*/ 314285 h 983600"/>
              <a:gd name="connsiteX1" fmla="*/ 314285 w 1198106"/>
              <a:gd name="connsiteY1" fmla="*/ 0 h 983600"/>
              <a:gd name="connsiteX2" fmla="*/ 881631 w 1198106"/>
              <a:gd name="connsiteY2" fmla="*/ 0 h 983600"/>
              <a:gd name="connsiteX3" fmla="*/ 1195916 w 1198106"/>
              <a:gd name="connsiteY3" fmla="*/ 314285 h 983600"/>
              <a:gd name="connsiteX4" fmla="*/ 1195916 w 1198106"/>
              <a:gd name="connsiteY4" fmla="*/ 415965 h 983600"/>
              <a:gd name="connsiteX5" fmla="*/ 1198106 w 1198106"/>
              <a:gd name="connsiteY5" fmla="*/ 982166 h 983600"/>
              <a:gd name="connsiteX6" fmla="*/ 307230 w 1198106"/>
              <a:gd name="connsiteY6" fmla="*/ 737306 h 983600"/>
              <a:gd name="connsiteX7" fmla="*/ 0 w 1198106"/>
              <a:gd name="connsiteY7" fmla="*/ 415965 h 983600"/>
              <a:gd name="connsiteX8" fmla="*/ 0 w 1198106"/>
              <a:gd name="connsiteY8" fmla="*/ 314285 h 983600"/>
              <a:gd name="connsiteX0" fmla="*/ 0 w 1198106"/>
              <a:gd name="connsiteY0" fmla="*/ 314285 h 983600"/>
              <a:gd name="connsiteX1" fmla="*/ 314285 w 1198106"/>
              <a:gd name="connsiteY1" fmla="*/ 0 h 983600"/>
              <a:gd name="connsiteX2" fmla="*/ 881631 w 1198106"/>
              <a:gd name="connsiteY2" fmla="*/ 0 h 983600"/>
              <a:gd name="connsiteX3" fmla="*/ 1195916 w 1198106"/>
              <a:gd name="connsiteY3" fmla="*/ 314285 h 983600"/>
              <a:gd name="connsiteX4" fmla="*/ 1195916 w 1198106"/>
              <a:gd name="connsiteY4" fmla="*/ 415965 h 983600"/>
              <a:gd name="connsiteX5" fmla="*/ 1198106 w 1198106"/>
              <a:gd name="connsiteY5" fmla="*/ 982166 h 983600"/>
              <a:gd name="connsiteX6" fmla="*/ 307230 w 1198106"/>
              <a:gd name="connsiteY6" fmla="*/ 737306 h 983600"/>
              <a:gd name="connsiteX7" fmla="*/ 0 w 1198106"/>
              <a:gd name="connsiteY7" fmla="*/ 415965 h 983600"/>
              <a:gd name="connsiteX8" fmla="*/ 0 w 1198106"/>
              <a:gd name="connsiteY8" fmla="*/ 314285 h 983600"/>
              <a:gd name="connsiteX0" fmla="*/ 0 w 1198106"/>
              <a:gd name="connsiteY0" fmla="*/ 314285 h 982727"/>
              <a:gd name="connsiteX1" fmla="*/ 314285 w 1198106"/>
              <a:gd name="connsiteY1" fmla="*/ 0 h 982727"/>
              <a:gd name="connsiteX2" fmla="*/ 881631 w 1198106"/>
              <a:gd name="connsiteY2" fmla="*/ 0 h 982727"/>
              <a:gd name="connsiteX3" fmla="*/ 1195916 w 1198106"/>
              <a:gd name="connsiteY3" fmla="*/ 314285 h 982727"/>
              <a:gd name="connsiteX4" fmla="*/ 1195916 w 1198106"/>
              <a:gd name="connsiteY4" fmla="*/ 415965 h 982727"/>
              <a:gd name="connsiteX5" fmla="*/ 1198106 w 1198106"/>
              <a:gd name="connsiteY5" fmla="*/ 982166 h 982727"/>
              <a:gd name="connsiteX6" fmla="*/ 307230 w 1198106"/>
              <a:gd name="connsiteY6" fmla="*/ 737306 h 982727"/>
              <a:gd name="connsiteX7" fmla="*/ 0 w 1198106"/>
              <a:gd name="connsiteY7" fmla="*/ 415965 h 982727"/>
              <a:gd name="connsiteX8" fmla="*/ 0 w 1198106"/>
              <a:gd name="connsiteY8" fmla="*/ 314285 h 982727"/>
              <a:gd name="connsiteX0" fmla="*/ 0 w 1198349"/>
              <a:gd name="connsiteY0" fmla="*/ 314285 h 983011"/>
              <a:gd name="connsiteX1" fmla="*/ 314285 w 1198349"/>
              <a:gd name="connsiteY1" fmla="*/ 0 h 983011"/>
              <a:gd name="connsiteX2" fmla="*/ 881631 w 1198349"/>
              <a:gd name="connsiteY2" fmla="*/ 0 h 983011"/>
              <a:gd name="connsiteX3" fmla="*/ 1195916 w 1198349"/>
              <a:gd name="connsiteY3" fmla="*/ 314285 h 983011"/>
              <a:gd name="connsiteX4" fmla="*/ 1195916 w 1198349"/>
              <a:gd name="connsiteY4" fmla="*/ 415965 h 983011"/>
              <a:gd name="connsiteX5" fmla="*/ 1198106 w 1198349"/>
              <a:gd name="connsiteY5" fmla="*/ 982166 h 983011"/>
              <a:gd name="connsiteX6" fmla="*/ 307230 w 1198349"/>
              <a:gd name="connsiteY6" fmla="*/ 737306 h 983011"/>
              <a:gd name="connsiteX7" fmla="*/ 0 w 1198349"/>
              <a:gd name="connsiteY7" fmla="*/ 415965 h 983011"/>
              <a:gd name="connsiteX8" fmla="*/ 0 w 1198349"/>
              <a:gd name="connsiteY8" fmla="*/ 314285 h 983011"/>
              <a:gd name="connsiteX0" fmla="*/ 0 w 1198106"/>
              <a:gd name="connsiteY0" fmla="*/ 314285 h 983230"/>
              <a:gd name="connsiteX1" fmla="*/ 314285 w 1198106"/>
              <a:gd name="connsiteY1" fmla="*/ 0 h 983230"/>
              <a:gd name="connsiteX2" fmla="*/ 881631 w 1198106"/>
              <a:gd name="connsiteY2" fmla="*/ 0 h 983230"/>
              <a:gd name="connsiteX3" fmla="*/ 1195916 w 1198106"/>
              <a:gd name="connsiteY3" fmla="*/ 314285 h 983230"/>
              <a:gd name="connsiteX4" fmla="*/ 1195916 w 1198106"/>
              <a:gd name="connsiteY4" fmla="*/ 415965 h 983230"/>
              <a:gd name="connsiteX5" fmla="*/ 1198106 w 1198106"/>
              <a:gd name="connsiteY5" fmla="*/ 982166 h 983230"/>
              <a:gd name="connsiteX6" fmla="*/ 307230 w 1198106"/>
              <a:gd name="connsiteY6" fmla="*/ 737306 h 983230"/>
              <a:gd name="connsiteX7" fmla="*/ 0 w 1198106"/>
              <a:gd name="connsiteY7" fmla="*/ 415965 h 983230"/>
              <a:gd name="connsiteX8" fmla="*/ 0 w 1198106"/>
              <a:gd name="connsiteY8" fmla="*/ 314285 h 983230"/>
              <a:gd name="connsiteX0" fmla="*/ 0 w 1198106"/>
              <a:gd name="connsiteY0" fmla="*/ 314285 h 982816"/>
              <a:gd name="connsiteX1" fmla="*/ 314285 w 1198106"/>
              <a:gd name="connsiteY1" fmla="*/ 0 h 982816"/>
              <a:gd name="connsiteX2" fmla="*/ 881631 w 1198106"/>
              <a:gd name="connsiteY2" fmla="*/ 0 h 982816"/>
              <a:gd name="connsiteX3" fmla="*/ 1195916 w 1198106"/>
              <a:gd name="connsiteY3" fmla="*/ 314285 h 982816"/>
              <a:gd name="connsiteX4" fmla="*/ 1195916 w 1198106"/>
              <a:gd name="connsiteY4" fmla="*/ 415965 h 982816"/>
              <a:gd name="connsiteX5" fmla="*/ 1198106 w 1198106"/>
              <a:gd name="connsiteY5" fmla="*/ 982166 h 982816"/>
              <a:gd name="connsiteX6" fmla="*/ 307230 w 1198106"/>
              <a:gd name="connsiteY6" fmla="*/ 737306 h 982816"/>
              <a:gd name="connsiteX7" fmla="*/ 0 w 1198106"/>
              <a:gd name="connsiteY7" fmla="*/ 415965 h 982816"/>
              <a:gd name="connsiteX8" fmla="*/ 0 w 1198106"/>
              <a:gd name="connsiteY8" fmla="*/ 314285 h 982816"/>
              <a:gd name="connsiteX0" fmla="*/ 0 w 1198349"/>
              <a:gd name="connsiteY0" fmla="*/ 314285 h 982644"/>
              <a:gd name="connsiteX1" fmla="*/ 314285 w 1198349"/>
              <a:gd name="connsiteY1" fmla="*/ 0 h 982644"/>
              <a:gd name="connsiteX2" fmla="*/ 881631 w 1198349"/>
              <a:gd name="connsiteY2" fmla="*/ 0 h 982644"/>
              <a:gd name="connsiteX3" fmla="*/ 1195916 w 1198349"/>
              <a:gd name="connsiteY3" fmla="*/ 314285 h 982644"/>
              <a:gd name="connsiteX4" fmla="*/ 1195916 w 1198349"/>
              <a:gd name="connsiteY4" fmla="*/ 415965 h 982644"/>
              <a:gd name="connsiteX5" fmla="*/ 1198106 w 1198349"/>
              <a:gd name="connsiteY5" fmla="*/ 982166 h 982644"/>
              <a:gd name="connsiteX6" fmla="*/ 307230 w 1198349"/>
              <a:gd name="connsiteY6" fmla="*/ 737306 h 982644"/>
              <a:gd name="connsiteX7" fmla="*/ 0 w 1198349"/>
              <a:gd name="connsiteY7" fmla="*/ 415965 h 982644"/>
              <a:gd name="connsiteX8" fmla="*/ 0 w 1198349"/>
              <a:gd name="connsiteY8" fmla="*/ 314285 h 982644"/>
              <a:gd name="connsiteX0" fmla="*/ 0 w 1198349"/>
              <a:gd name="connsiteY0" fmla="*/ 314285 h 987703"/>
              <a:gd name="connsiteX1" fmla="*/ 314285 w 1198349"/>
              <a:gd name="connsiteY1" fmla="*/ 0 h 987703"/>
              <a:gd name="connsiteX2" fmla="*/ 881631 w 1198349"/>
              <a:gd name="connsiteY2" fmla="*/ 0 h 987703"/>
              <a:gd name="connsiteX3" fmla="*/ 1195916 w 1198349"/>
              <a:gd name="connsiteY3" fmla="*/ 314285 h 987703"/>
              <a:gd name="connsiteX4" fmla="*/ 1195916 w 1198349"/>
              <a:gd name="connsiteY4" fmla="*/ 415965 h 987703"/>
              <a:gd name="connsiteX5" fmla="*/ 1198106 w 1198349"/>
              <a:gd name="connsiteY5" fmla="*/ 982166 h 987703"/>
              <a:gd name="connsiteX6" fmla="*/ 307230 w 1198349"/>
              <a:gd name="connsiteY6" fmla="*/ 737306 h 987703"/>
              <a:gd name="connsiteX7" fmla="*/ 0 w 1198349"/>
              <a:gd name="connsiteY7" fmla="*/ 415965 h 987703"/>
              <a:gd name="connsiteX8" fmla="*/ 0 w 1198349"/>
              <a:gd name="connsiteY8" fmla="*/ 314285 h 987703"/>
              <a:gd name="connsiteX0" fmla="*/ 0 w 1198106"/>
              <a:gd name="connsiteY0" fmla="*/ 314285 h 1002462"/>
              <a:gd name="connsiteX1" fmla="*/ 314285 w 1198106"/>
              <a:gd name="connsiteY1" fmla="*/ 0 h 1002462"/>
              <a:gd name="connsiteX2" fmla="*/ 881631 w 1198106"/>
              <a:gd name="connsiteY2" fmla="*/ 0 h 1002462"/>
              <a:gd name="connsiteX3" fmla="*/ 1195916 w 1198106"/>
              <a:gd name="connsiteY3" fmla="*/ 314285 h 1002462"/>
              <a:gd name="connsiteX4" fmla="*/ 1195916 w 1198106"/>
              <a:gd name="connsiteY4" fmla="*/ 415965 h 1002462"/>
              <a:gd name="connsiteX5" fmla="*/ 1198106 w 1198106"/>
              <a:gd name="connsiteY5" fmla="*/ 982166 h 1002462"/>
              <a:gd name="connsiteX6" fmla="*/ 307230 w 1198106"/>
              <a:gd name="connsiteY6" fmla="*/ 737306 h 1002462"/>
              <a:gd name="connsiteX7" fmla="*/ 0 w 1198106"/>
              <a:gd name="connsiteY7" fmla="*/ 415965 h 1002462"/>
              <a:gd name="connsiteX8" fmla="*/ 0 w 1198106"/>
              <a:gd name="connsiteY8" fmla="*/ 314285 h 1002462"/>
              <a:gd name="connsiteX0" fmla="*/ 0 w 1198106"/>
              <a:gd name="connsiteY0" fmla="*/ 314285 h 994293"/>
              <a:gd name="connsiteX1" fmla="*/ 314285 w 1198106"/>
              <a:gd name="connsiteY1" fmla="*/ 0 h 994293"/>
              <a:gd name="connsiteX2" fmla="*/ 881631 w 1198106"/>
              <a:gd name="connsiteY2" fmla="*/ 0 h 994293"/>
              <a:gd name="connsiteX3" fmla="*/ 1195916 w 1198106"/>
              <a:gd name="connsiteY3" fmla="*/ 314285 h 994293"/>
              <a:gd name="connsiteX4" fmla="*/ 1195916 w 1198106"/>
              <a:gd name="connsiteY4" fmla="*/ 415965 h 994293"/>
              <a:gd name="connsiteX5" fmla="*/ 1198106 w 1198106"/>
              <a:gd name="connsiteY5" fmla="*/ 982166 h 994293"/>
              <a:gd name="connsiteX6" fmla="*/ 307230 w 1198106"/>
              <a:gd name="connsiteY6" fmla="*/ 737306 h 994293"/>
              <a:gd name="connsiteX7" fmla="*/ 0 w 1198106"/>
              <a:gd name="connsiteY7" fmla="*/ 415965 h 994293"/>
              <a:gd name="connsiteX8" fmla="*/ 0 w 1198106"/>
              <a:gd name="connsiteY8" fmla="*/ 314285 h 994293"/>
              <a:gd name="connsiteX0" fmla="*/ 0 w 1198106"/>
              <a:gd name="connsiteY0" fmla="*/ 314285 h 992226"/>
              <a:gd name="connsiteX1" fmla="*/ 314285 w 1198106"/>
              <a:gd name="connsiteY1" fmla="*/ 0 h 992226"/>
              <a:gd name="connsiteX2" fmla="*/ 881631 w 1198106"/>
              <a:gd name="connsiteY2" fmla="*/ 0 h 992226"/>
              <a:gd name="connsiteX3" fmla="*/ 1195916 w 1198106"/>
              <a:gd name="connsiteY3" fmla="*/ 314285 h 992226"/>
              <a:gd name="connsiteX4" fmla="*/ 1195916 w 1198106"/>
              <a:gd name="connsiteY4" fmla="*/ 415965 h 992226"/>
              <a:gd name="connsiteX5" fmla="*/ 1198106 w 1198106"/>
              <a:gd name="connsiteY5" fmla="*/ 982166 h 992226"/>
              <a:gd name="connsiteX6" fmla="*/ 307230 w 1198106"/>
              <a:gd name="connsiteY6" fmla="*/ 737306 h 992226"/>
              <a:gd name="connsiteX7" fmla="*/ 0 w 1198106"/>
              <a:gd name="connsiteY7" fmla="*/ 415965 h 992226"/>
              <a:gd name="connsiteX8" fmla="*/ 0 w 1198106"/>
              <a:gd name="connsiteY8" fmla="*/ 314285 h 992226"/>
              <a:gd name="connsiteX0" fmla="*/ 0 w 1198106"/>
              <a:gd name="connsiteY0" fmla="*/ 314285 h 989392"/>
              <a:gd name="connsiteX1" fmla="*/ 314285 w 1198106"/>
              <a:gd name="connsiteY1" fmla="*/ 0 h 989392"/>
              <a:gd name="connsiteX2" fmla="*/ 881631 w 1198106"/>
              <a:gd name="connsiteY2" fmla="*/ 0 h 989392"/>
              <a:gd name="connsiteX3" fmla="*/ 1195916 w 1198106"/>
              <a:gd name="connsiteY3" fmla="*/ 314285 h 989392"/>
              <a:gd name="connsiteX4" fmla="*/ 1195916 w 1198106"/>
              <a:gd name="connsiteY4" fmla="*/ 415965 h 989392"/>
              <a:gd name="connsiteX5" fmla="*/ 1198106 w 1198106"/>
              <a:gd name="connsiteY5" fmla="*/ 982166 h 989392"/>
              <a:gd name="connsiteX6" fmla="*/ 307230 w 1198106"/>
              <a:gd name="connsiteY6" fmla="*/ 737306 h 989392"/>
              <a:gd name="connsiteX7" fmla="*/ 0 w 1198106"/>
              <a:gd name="connsiteY7" fmla="*/ 415965 h 989392"/>
              <a:gd name="connsiteX8" fmla="*/ 0 w 1198106"/>
              <a:gd name="connsiteY8" fmla="*/ 314285 h 989392"/>
              <a:gd name="connsiteX0" fmla="*/ 0 w 1198349"/>
              <a:gd name="connsiteY0" fmla="*/ 314285 h 999994"/>
              <a:gd name="connsiteX1" fmla="*/ 314285 w 1198349"/>
              <a:gd name="connsiteY1" fmla="*/ 0 h 999994"/>
              <a:gd name="connsiteX2" fmla="*/ 881631 w 1198349"/>
              <a:gd name="connsiteY2" fmla="*/ 0 h 999994"/>
              <a:gd name="connsiteX3" fmla="*/ 1195916 w 1198349"/>
              <a:gd name="connsiteY3" fmla="*/ 314285 h 999994"/>
              <a:gd name="connsiteX4" fmla="*/ 1195916 w 1198349"/>
              <a:gd name="connsiteY4" fmla="*/ 415965 h 999994"/>
              <a:gd name="connsiteX5" fmla="*/ 1198106 w 1198349"/>
              <a:gd name="connsiteY5" fmla="*/ 982166 h 999994"/>
              <a:gd name="connsiteX6" fmla="*/ 307230 w 1198349"/>
              <a:gd name="connsiteY6" fmla="*/ 737306 h 999994"/>
              <a:gd name="connsiteX7" fmla="*/ 0 w 1198349"/>
              <a:gd name="connsiteY7" fmla="*/ 415965 h 999994"/>
              <a:gd name="connsiteX8" fmla="*/ 0 w 1198349"/>
              <a:gd name="connsiteY8" fmla="*/ 314285 h 999994"/>
              <a:gd name="connsiteX0" fmla="*/ 0 w 1198349"/>
              <a:gd name="connsiteY0" fmla="*/ 314285 h 1010400"/>
              <a:gd name="connsiteX1" fmla="*/ 314285 w 1198349"/>
              <a:gd name="connsiteY1" fmla="*/ 0 h 1010400"/>
              <a:gd name="connsiteX2" fmla="*/ 881631 w 1198349"/>
              <a:gd name="connsiteY2" fmla="*/ 0 h 1010400"/>
              <a:gd name="connsiteX3" fmla="*/ 1195916 w 1198349"/>
              <a:gd name="connsiteY3" fmla="*/ 314285 h 1010400"/>
              <a:gd name="connsiteX4" fmla="*/ 1195916 w 1198349"/>
              <a:gd name="connsiteY4" fmla="*/ 415965 h 1010400"/>
              <a:gd name="connsiteX5" fmla="*/ 1198106 w 1198349"/>
              <a:gd name="connsiteY5" fmla="*/ 982166 h 1010400"/>
              <a:gd name="connsiteX6" fmla="*/ 307230 w 1198349"/>
              <a:gd name="connsiteY6" fmla="*/ 737306 h 1010400"/>
              <a:gd name="connsiteX7" fmla="*/ 0 w 1198349"/>
              <a:gd name="connsiteY7" fmla="*/ 415965 h 1010400"/>
              <a:gd name="connsiteX8" fmla="*/ 0 w 1198349"/>
              <a:gd name="connsiteY8" fmla="*/ 314285 h 1010400"/>
              <a:gd name="connsiteX0" fmla="*/ 0 w 1198349"/>
              <a:gd name="connsiteY0" fmla="*/ 314285 h 1002462"/>
              <a:gd name="connsiteX1" fmla="*/ 314285 w 1198349"/>
              <a:gd name="connsiteY1" fmla="*/ 0 h 1002462"/>
              <a:gd name="connsiteX2" fmla="*/ 881631 w 1198349"/>
              <a:gd name="connsiteY2" fmla="*/ 0 h 1002462"/>
              <a:gd name="connsiteX3" fmla="*/ 1195916 w 1198349"/>
              <a:gd name="connsiteY3" fmla="*/ 314285 h 1002462"/>
              <a:gd name="connsiteX4" fmla="*/ 1195916 w 1198349"/>
              <a:gd name="connsiteY4" fmla="*/ 415965 h 1002462"/>
              <a:gd name="connsiteX5" fmla="*/ 1198106 w 1198349"/>
              <a:gd name="connsiteY5" fmla="*/ 982166 h 1002462"/>
              <a:gd name="connsiteX6" fmla="*/ 307230 w 1198349"/>
              <a:gd name="connsiteY6" fmla="*/ 737306 h 1002462"/>
              <a:gd name="connsiteX7" fmla="*/ 0 w 1198349"/>
              <a:gd name="connsiteY7" fmla="*/ 415965 h 1002462"/>
              <a:gd name="connsiteX8" fmla="*/ 0 w 1198349"/>
              <a:gd name="connsiteY8" fmla="*/ 314285 h 1002462"/>
              <a:gd name="connsiteX0" fmla="*/ 0 w 1198106"/>
              <a:gd name="connsiteY0" fmla="*/ 314285 h 1009026"/>
              <a:gd name="connsiteX1" fmla="*/ 314285 w 1198106"/>
              <a:gd name="connsiteY1" fmla="*/ 0 h 1009026"/>
              <a:gd name="connsiteX2" fmla="*/ 881631 w 1198106"/>
              <a:gd name="connsiteY2" fmla="*/ 0 h 1009026"/>
              <a:gd name="connsiteX3" fmla="*/ 1195916 w 1198106"/>
              <a:gd name="connsiteY3" fmla="*/ 314285 h 1009026"/>
              <a:gd name="connsiteX4" fmla="*/ 1195916 w 1198106"/>
              <a:gd name="connsiteY4" fmla="*/ 415965 h 1009026"/>
              <a:gd name="connsiteX5" fmla="*/ 1198106 w 1198106"/>
              <a:gd name="connsiteY5" fmla="*/ 982166 h 1009026"/>
              <a:gd name="connsiteX6" fmla="*/ 307230 w 1198106"/>
              <a:gd name="connsiteY6" fmla="*/ 737306 h 1009026"/>
              <a:gd name="connsiteX7" fmla="*/ 0 w 1198106"/>
              <a:gd name="connsiteY7" fmla="*/ 415965 h 1009026"/>
              <a:gd name="connsiteX8" fmla="*/ 0 w 1198106"/>
              <a:gd name="connsiteY8" fmla="*/ 314285 h 1009026"/>
              <a:gd name="connsiteX0" fmla="*/ 0 w 1215132"/>
              <a:gd name="connsiteY0" fmla="*/ 314285 h 1013202"/>
              <a:gd name="connsiteX1" fmla="*/ 314285 w 1215132"/>
              <a:gd name="connsiteY1" fmla="*/ 0 h 1013202"/>
              <a:gd name="connsiteX2" fmla="*/ 881631 w 1215132"/>
              <a:gd name="connsiteY2" fmla="*/ 0 h 1013202"/>
              <a:gd name="connsiteX3" fmla="*/ 1195916 w 1215132"/>
              <a:gd name="connsiteY3" fmla="*/ 314285 h 1013202"/>
              <a:gd name="connsiteX4" fmla="*/ 1195916 w 1215132"/>
              <a:gd name="connsiteY4" fmla="*/ 415965 h 1013202"/>
              <a:gd name="connsiteX5" fmla="*/ 1198106 w 1215132"/>
              <a:gd name="connsiteY5" fmla="*/ 982166 h 1013202"/>
              <a:gd name="connsiteX6" fmla="*/ 307230 w 1215132"/>
              <a:gd name="connsiteY6" fmla="*/ 737306 h 1013202"/>
              <a:gd name="connsiteX7" fmla="*/ 0 w 1215132"/>
              <a:gd name="connsiteY7" fmla="*/ 415965 h 1013202"/>
              <a:gd name="connsiteX8" fmla="*/ 0 w 1215132"/>
              <a:gd name="connsiteY8" fmla="*/ 314285 h 1013202"/>
              <a:gd name="connsiteX0" fmla="*/ 0 w 1200285"/>
              <a:gd name="connsiteY0" fmla="*/ 314285 h 1011792"/>
              <a:gd name="connsiteX1" fmla="*/ 314285 w 1200285"/>
              <a:gd name="connsiteY1" fmla="*/ 0 h 1011792"/>
              <a:gd name="connsiteX2" fmla="*/ 881631 w 1200285"/>
              <a:gd name="connsiteY2" fmla="*/ 0 h 1011792"/>
              <a:gd name="connsiteX3" fmla="*/ 1195916 w 1200285"/>
              <a:gd name="connsiteY3" fmla="*/ 314285 h 1011792"/>
              <a:gd name="connsiteX4" fmla="*/ 1195916 w 1200285"/>
              <a:gd name="connsiteY4" fmla="*/ 415965 h 1011792"/>
              <a:gd name="connsiteX5" fmla="*/ 1198106 w 1200285"/>
              <a:gd name="connsiteY5" fmla="*/ 982166 h 1011792"/>
              <a:gd name="connsiteX6" fmla="*/ 307230 w 1200285"/>
              <a:gd name="connsiteY6" fmla="*/ 737306 h 1011792"/>
              <a:gd name="connsiteX7" fmla="*/ 0 w 1200285"/>
              <a:gd name="connsiteY7" fmla="*/ 415965 h 1011792"/>
              <a:gd name="connsiteX8" fmla="*/ 0 w 1200285"/>
              <a:gd name="connsiteY8" fmla="*/ 314285 h 1011792"/>
              <a:gd name="connsiteX0" fmla="*/ 0 w 1198349"/>
              <a:gd name="connsiteY0" fmla="*/ 314285 h 1013202"/>
              <a:gd name="connsiteX1" fmla="*/ 314285 w 1198349"/>
              <a:gd name="connsiteY1" fmla="*/ 0 h 1013202"/>
              <a:gd name="connsiteX2" fmla="*/ 881631 w 1198349"/>
              <a:gd name="connsiteY2" fmla="*/ 0 h 1013202"/>
              <a:gd name="connsiteX3" fmla="*/ 1195916 w 1198349"/>
              <a:gd name="connsiteY3" fmla="*/ 314285 h 1013202"/>
              <a:gd name="connsiteX4" fmla="*/ 1195916 w 1198349"/>
              <a:gd name="connsiteY4" fmla="*/ 415965 h 1013202"/>
              <a:gd name="connsiteX5" fmla="*/ 1198106 w 1198349"/>
              <a:gd name="connsiteY5" fmla="*/ 982166 h 1013202"/>
              <a:gd name="connsiteX6" fmla="*/ 307230 w 1198349"/>
              <a:gd name="connsiteY6" fmla="*/ 737306 h 1013202"/>
              <a:gd name="connsiteX7" fmla="*/ 0 w 1198349"/>
              <a:gd name="connsiteY7" fmla="*/ 415965 h 1013202"/>
              <a:gd name="connsiteX8" fmla="*/ 0 w 1198349"/>
              <a:gd name="connsiteY8" fmla="*/ 314285 h 1013202"/>
              <a:gd name="connsiteX0" fmla="*/ 0 w 1264173"/>
              <a:gd name="connsiteY0" fmla="*/ 314285 h 1029724"/>
              <a:gd name="connsiteX1" fmla="*/ 314285 w 1264173"/>
              <a:gd name="connsiteY1" fmla="*/ 0 h 1029724"/>
              <a:gd name="connsiteX2" fmla="*/ 881631 w 1264173"/>
              <a:gd name="connsiteY2" fmla="*/ 0 h 1029724"/>
              <a:gd name="connsiteX3" fmla="*/ 1195916 w 1264173"/>
              <a:gd name="connsiteY3" fmla="*/ 314285 h 1029724"/>
              <a:gd name="connsiteX4" fmla="*/ 1195916 w 1264173"/>
              <a:gd name="connsiteY4" fmla="*/ 415965 h 1029724"/>
              <a:gd name="connsiteX5" fmla="*/ 1198106 w 1264173"/>
              <a:gd name="connsiteY5" fmla="*/ 982166 h 1029724"/>
              <a:gd name="connsiteX6" fmla="*/ 307230 w 1264173"/>
              <a:gd name="connsiteY6" fmla="*/ 737306 h 1029724"/>
              <a:gd name="connsiteX7" fmla="*/ 0 w 1264173"/>
              <a:gd name="connsiteY7" fmla="*/ 415965 h 1029724"/>
              <a:gd name="connsiteX8" fmla="*/ 0 w 1264173"/>
              <a:gd name="connsiteY8" fmla="*/ 314285 h 1029724"/>
              <a:gd name="connsiteX0" fmla="*/ 0 w 1200285"/>
              <a:gd name="connsiteY0" fmla="*/ 314285 h 982166"/>
              <a:gd name="connsiteX1" fmla="*/ 314285 w 1200285"/>
              <a:gd name="connsiteY1" fmla="*/ 0 h 982166"/>
              <a:gd name="connsiteX2" fmla="*/ 881631 w 1200285"/>
              <a:gd name="connsiteY2" fmla="*/ 0 h 982166"/>
              <a:gd name="connsiteX3" fmla="*/ 1195916 w 1200285"/>
              <a:gd name="connsiteY3" fmla="*/ 314285 h 982166"/>
              <a:gd name="connsiteX4" fmla="*/ 1195916 w 1200285"/>
              <a:gd name="connsiteY4" fmla="*/ 415965 h 982166"/>
              <a:gd name="connsiteX5" fmla="*/ 1198106 w 1200285"/>
              <a:gd name="connsiteY5" fmla="*/ 982166 h 982166"/>
              <a:gd name="connsiteX6" fmla="*/ 307230 w 1200285"/>
              <a:gd name="connsiteY6" fmla="*/ 737306 h 982166"/>
              <a:gd name="connsiteX7" fmla="*/ 0 w 1200285"/>
              <a:gd name="connsiteY7" fmla="*/ 415965 h 982166"/>
              <a:gd name="connsiteX8" fmla="*/ 0 w 1200285"/>
              <a:gd name="connsiteY8" fmla="*/ 314285 h 982166"/>
              <a:gd name="connsiteX0" fmla="*/ 0 w 1198106"/>
              <a:gd name="connsiteY0" fmla="*/ 314285 h 982166"/>
              <a:gd name="connsiteX1" fmla="*/ 314285 w 1198106"/>
              <a:gd name="connsiteY1" fmla="*/ 0 h 982166"/>
              <a:gd name="connsiteX2" fmla="*/ 881631 w 1198106"/>
              <a:gd name="connsiteY2" fmla="*/ 0 h 982166"/>
              <a:gd name="connsiteX3" fmla="*/ 1195916 w 1198106"/>
              <a:gd name="connsiteY3" fmla="*/ 314285 h 982166"/>
              <a:gd name="connsiteX4" fmla="*/ 1195916 w 1198106"/>
              <a:gd name="connsiteY4" fmla="*/ 415965 h 982166"/>
              <a:gd name="connsiteX5" fmla="*/ 1198106 w 1198106"/>
              <a:gd name="connsiteY5" fmla="*/ 982166 h 982166"/>
              <a:gd name="connsiteX6" fmla="*/ 307230 w 1198106"/>
              <a:gd name="connsiteY6" fmla="*/ 737306 h 982166"/>
              <a:gd name="connsiteX7" fmla="*/ 0 w 1198106"/>
              <a:gd name="connsiteY7" fmla="*/ 415965 h 982166"/>
              <a:gd name="connsiteX8" fmla="*/ 0 w 1198106"/>
              <a:gd name="connsiteY8" fmla="*/ 314285 h 982166"/>
              <a:gd name="connsiteX0" fmla="*/ 0 w 1198350"/>
              <a:gd name="connsiteY0" fmla="*/ 314285 h 982166"/>
              <a:gd name="connsiteX1" fmla="*/ 314285 w 1198350"/>
              <a:gd name="connsiteY1" fmla="*/ 0 h 982166"/>
              <a:gd name="connsiteX2" fmla="*/ 881631 w 1198350"/>
              <a:gd name="connsiteY2" fmla="*/ 0 h 982166"/>
              <a:gd name="connsiteX3" fmla="*/ 1195916 w 1198350"/>
              <a:gd name="connsiteY3" fmla="*/ 314285 h 982166"/>
              <a:gd name="connsiteX4" fmla="*/ 1195916 w 1198350"/>
              <a:gd name="connsiteY4" fmla="*/ 415965 h 982166"/>
              <a:gd name="connsiteX5" fmla="*/ 1198106 w 1198350"/>
              <a:gd name="connsiteY5" fmla="*/ 982166 h 982166"/>
              <a:gd name="connsiteX6" fmla="*/ 307230 w 1198350"/>
              <a:gd name="connsiteY6" fmla="*/ 737306 h 982166"/>
              <a:gd name="connsiteX7" fmla="*/ 0 w 1198350"/>
              <a:gd name="connsiteY7" fmla="*/ 415965 h 982166"/>
              <a:gd name="connsiteX8" fmla="*/ 0 w 1198350"/>
              <a:gd name="connsiteY8" fmla="*/ 314285 h 982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8350" h="982166">
                <a:moveTo>
                  <a:pt x="0" y="314285"/>
                </a:moveTo>
                <a:cubicBezTo>
                  <a:pt x="0" y="140710"/>
                  <a:pt x="140710" y="0"/>
                  <a:pt x="314285" y="0"/>
                </a:cubicBezTo>
                <a:lnTo>
                  <a:pt x="881631" y="0"/>
                </a:lnTo>
                <a:cubicBezTo>
                  <a:pt x="1055206" y="0"/>
                  <a:pt x="1195916" y="140710"/>
                  <a:pt x="1195916" y="314285"/>
                </a:cubicBezTo>
                <a:lnTo>
                  <a:pt x="1195916" y="415965"/>
                </a:lnTo>
                <a:cubicBezTo>
                  <a:pt x="1195916" y="611765"/>
                  <a:pt x="1199267" y="878127"/>
                  <a:pt x="1198106" y="982166"/>
                </a:cubicBezTo>
                <a:cubicBezTo>
                  <a:pt x="765574" y="855166"/>
                  <a:pt x="291734" y="737306"/>
                  <a:pt x="307230" y="737306"/>
                </a:cubicBezTo>
                <a:cubicBezTo>
                  <a:pt x="144239" y="702028"/>
                  <a:pt x="0" y="589540"/>
                  <a:pt x="0" y="415965"/>
                </a:cubicBezTo>
                <a:lnTo>
                  <a:pt x="0" y="314285"/>
                </a:lnTo>
                <a:close/>
              </a:path>
            </a:pathLst>
          </a:custGeom>
          <a:solidFill>
            <a:srgbClr val="57962D"/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32760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endParaRPr lang="sv-SE" sz="1200" b="1" dirty="0">
              <a:solidFill>
                <a:srgbClr val="E1F0F4"/>
              </a:solidFill>
            </a:endParaRPr>
          </a:p>
        </p:txBody>
      </p:sp>
      <p:sp>
        <p:nvSpPr>
          <p:cNvPr id="11" name="Rektangel med rundade hörn 7"/>
          <p:cNvSpPr/>
          <p:nvPr userDrawn="1"/>
        </p:nvSpPr>
        <p:spPr>
          <a:xfrm flipH="1">
            <a:off x="6019800" y="3419272"/>
            <a:ext cx="2461758" cy="2017653"/>
          </a:xfrm>
          <a:custGeom>
            <a:avLst/>
            <a:gdLst>
              <a:gd name="connsiteX0" fmla="*/ 0 w 1195916"/>
              <a:gd name="connsiteY0" fmla="*/ 314285 h 730250"/>
              <a:gd name="connsiteX1" fmla="*/ 314285 w 1195916"/>
              <a:gd name="connsiteY1" fmla="*/ 0 h 730250"/>
              <a:gd name="connsiteX2" fmla="*/ 881631 w 1195916"/>
              <a:gd name="connsiteY2" fmla="*/ 0 h 730250"/>
              <a:gd name="connsiteX3" fmla="*/ 1195916 w 1195916"/>
              <a:gd name="connsiteY3" fmla="*/ 314285 h 730250"/>
              <a:gd name="connsiteX4" fmla="*/ 1195916 w 1195916"/>
              <a:gd name="connsiteY4" fmla="*/ 415965 h 730250"/>
              <a:gd name="connsiteX5" fmla="*/ 881631 w 1195916"/>
              <a:gd name="connsiteY5" fmla="*/ 730250 h 730250"/>
              <a:gd name="connsiteX6" fmla="*/ 314285 w 1195916"/>
              <a:gd name="connsiteY6" fmla="*/ 730250 h 730250"/>
              <a:gd name="connsiteX7" fmla="*/ 0 w 1195916"/>
              <a:gd name="connsiteY7" fmla="*/ 415965 h 730250"/>
              <a:gd name="connsiteX8" fmla="*/ 0 w 1195916"/>
              <a:gd name="connsiteY8" fmla="*/ 314285 h 730250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07230 w 1278093"/>
              <a:gd name="connsiteY6" fmla="*/ 726722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02659"/>
              <a:gd name="connsiteY0" fmla="*/ 314285 h 977194"/>
              <a:gd name="connsiteX1" fmla="*/ 314285 w 1202659"/>
              <a:gd name="connsiteY1" fmla="*/ 0 h 977194"/>
              <a:gd name="connsiteX2" fmla="*/ 881631 w 1202659"/>
              <a:gd name="connsiteY2" fmla="*/ 0 h 977194"/>
              <a:gd name="connsiteX3" fmla="*/ 1195916 w 1202659"/>
              <a:gd name="connsiteY3" fmla="*/ 314285 h 977194"/>
              <a:gd name="connsiteX4" fmla="*/ 1195916 w 1202659"/>
              <a:gd name="connsiteY4" fmla="*/ 415965 h 977194"/>
              <a:gd name="connsiteX5" fmla="*/ 1202659 w 1202659"/>
              <a:gd name="connsiteY5" fmla="*/ 977194 h 977194"/>
              <a:gd name="connsiteX6" fmla="*/ 307230 w 1202659"/>
              <a:gd name="connsiteY6" fmla="*/ 726722 h 977194"/>
              <a:gd name="connsiteX7" fmla="*/ 0 w 1202659"/>
              <a:gd name="connsiteY7" fmla="*/ 415965 h 977194"/>
              <a:gd name="connsiteX8" fmla="*/ 0 w 1202659"/>
              <a:gd name="connsiteY8" fmla="*/ 314285 h 977194"/>
              <a:gd name="connsiteX0" fmla="*/ 0 w 1202659"/>
              <a:gd name="connsiteY0" fmla="*/ 314285 h 977194"/>
              <a:gd name="connsiteX1" fmla="*/ 314285 w 1202659"/>
              <a:gd name="connsiteY1" fmla="*/ 0 h 977194"/>
              <a:gd name="connsiteX2" fmla="*/ 881631 w 1202659"/>
              <a:gd name="connsiteY2" fmla="*/ 0 h 977194"/>
              <a:gd name="connsiteX3" fmla="*/ 1195916 w 1202659"/>
              <a:gd name="connsiteY3" fmla="*/ 314285 h 977194"/>
              <a:gd name="connsiteX4" fmla="*/ 1195916 w 1202659"/>
              <a:gd name="connsiteY4" fmla="*/ 415965 h 977194"/>
              <a:gd name="connsiteX5" fmla="*/ 1202659 w 1202659"/>
              <a:gd name="connsiteY5" fmla="*/ 977194 h 977194"/>
              <a:gd name="connsiteX6" fmla="*/ 307230 w 1202659"/>
              <a:gd name="connsiteY6" fmla="*/ 737306 h 977194"/>
              <a:gd name="connsiteX7" fmla="*/ 0 w 1202659"/>
              <a:gd name="connsiteY7" fmla="*/ 415965 h 977194"/>
              <a:gd name="connsiteX8" fmla="*/ 0 w 1202659"/>
              <a:gd name="connsiteY8" fmla="*/ 314285 h 977194"/>
              <a:gd name="connsiteX0" fmla="*/ 0 w 1202659"/>
              <a:gd name="connsiteY0" fmla="*/ 314285 h 977194"/>
              <a:gd name="connsiteX1" fmla="*/ 314285 w 1202659"/>
              <a:gd name="connsiteY1" fmla="*/ 0 h 977194"/>
              <a:gd name="connsiteX2" fmla="*/ 881631 w 1202659"/>
              <a:gd name="connsiteY2" fmla="*/ 0 h 977194"/>
              <a:gd name="connsiteX3" fmla="*/ 1195916 w 1202659"/>
              <a:gd name="connsiteY3" fmla="*/ 314285 h 977194"/>
              <a:gd name="connsiteX4" fmla="*/ 1195916 w 1202659"/>
              <a:gd name="connsiteY4" fmla="*/ 415965 h 977194"/>
              <a:gd name="connsiteX5" fmla="*/ 1202659 w 1202659"/>
              <a:gd name="connsiteY5" fmla="*/ 977194 h 977194"/>
              <a:gd name="connsiteX6" fmla="*/ 307230 w 1202659"/>
              <a:gd name="connsiteY6" fmla="*/ 737306 h 977194"/>
              <a:gd name="connsiteX7" fmla="*/ 0 w 1202659"/>
              <a:gd name="connsiteY7" fmla="*/ 415965 h 977194"/>
              <a:gd name="connsiteX8" fmla="*/ 0 w 1202659"/>
              <a:gd name="connsiteY8" fmla="*/ 314285 h 977194"/>
              <a:gd name="connsiteX0" fmla="*/ 0 w 1202659"/>
              <a:gd name="connsiteY0" fmla="*/ 314285 h 977217"/>
              <a:gd name="connsiteX1" fmla="*/ 314285 w 1202659"/>
              <a:gd name="connsiteY1" fmla="*/ 0 h 977217"/>
              <a:gd name="connsiteX2" fmla="*/ 881631 w 1202659"/>
              <a:gd name="connsiteY2" fmla="*/ 0 h 977217"/>
              <a:gd name="connsiteX3" fmla="*/ 1195916 w 1202659"/>
              <a:gd name="connsiteY3" fmla="*/ 314285 h 977217"/>
              <a:gd name="connsiteX4" fmla="*/ 1195916 w 1202659"/>
              <a:gd name="connsiteY4" fmla="*/ 415965 h 977217"/>
              <a:gd name="connsiteX5" fmla="*/ 1202659 w 1202659"/>
              <a:gd name="connsiteY5" fmla="*/ 977194 h 977217"/>
              <a:gd name="connsiteX6" fmla="*/ 307230 w 1202659"/>
              <a:gd name="connsiteY6" fmla="*/ 737306 h 977217"/>
              <a:gd name="connsiteX7" fmla="*/ 0 w 1202659"/>
              <a:gd name="connsiteY7" fmla="*/ 415965 h 977217"/>
              <a:gd name="connsiteX8" fmla="*/ 0 w 1202659"/>
              <a:gd name="connsiteY8" fmla="*/ 314285 h 977217"/>
              <a:gd name="connsiteX0" fmla="*/ 0 w 1202659"/>
              <a:gd name="connsiteY0" fmla="*/ 314285 h 983567"/>
              <a:gd name="connsiteX1" fmla="*/ 314285 w 1202659"/>
              <a:gd name="connsiteY1" fmla="*/ 0 h 983567"/>
              <a:gd name="connsiteX2" fmla="*/ 881631 w 1202659"/>
              <a:gd name="connsiteY2" fmla="*/ 0 h 983567"/>
              <a:gd name="connsiteX3" fmla="*/ 1195916 w 1202659"/>
              <a:gd name="connsiteY3" fmla="*/ 314285 h 983567"/>
              <a:gd name="connsiteX4" fmla="*/ 1195916 w 1202659"/>
              <a:gd name="connsiteY4" fmla="*/ 415965 h 983567"/>
              <a:gd name="connsiteX5" fmla="*/ 1202659 w 1202659"/>
              <a:gd name="connsiteY5" fmla="*/ 983544 h 983567"/>
              <a:gd name="connsiteX6" fmla="*/ 307230 w 1202659"/>
              <a:gd name="connsiteY6" fmla="*/ 737306 h 983567"/>
              <a:gd name="connsiteX7" fmla="*/ 0 w 1202659"/>
              <a:gd name="connsiteY7" fmla="*/ 415965 h 983567"/>
              <a:gd name="connsiteX8" fmla="*/ 0 w 1202659"/>
              <a:gd name="connsiteY8" fmla="*/ 314285 h 983567"/>
              <a:gd name="connsiteX0" fmla="*/ 0 w 1199484"/>
              <a:gd name="connsiteY0" fmla="*/ 314285 h 983567"/>
              <a:gd name="connsiteX1" fmla="*/ 314285 w 1199484"/>
              <a:gd name="connsiteY1" fmla="*/ 0 h 983567"/>
              <a:gd name="connsiteX2" fmla="*/ 881631 w 1199484"/>
              <a:gd name="connsiteY2" fmla="*/ 0 h 983567"/>
              <a:gd name="connsiteX3" fmla="*/ 1195916 w 1199484"/>
              <a:gd name="connsiteY3" fmla="*/ 314285 h 983567"/>
              <a:gd name="connsiteX4" fmla="*/ 1195916 w 1199484"/>
              <a:gd name="connsiteY4" fmla="*/ 415965 h 983567"/>
              <a:gd name="connsiteX5" fmla="*/ 1199484 w 1199484"/>
              <a:gd name="connsiteY5" fmla="*/ 983544 h 983567"/>
              <a:gd name="connsiteX6" fmla="*/ 307230 w 1199484"/>
              <a:gd name="connsiteY6" fmla="*/ 737306 h 983567"/>
              <a:gd name="connsiteX7" fmla="*/ 0 w 1199484"/>
              <a:gd name="connsiteY7" fmla="*/ 415965 h 983567"/>
              <a:gd name="connsiteX8" fmla="*/ 0 w 1199484"/>
              <a:gd name="connsiteY8" fmla="*/ 314285 h 983567"/>
              <a:gd name="connsiteX0" fmla="*/ 0 w 1199484"/>
              <a:gd name="connsiteY0" fmla="*/ 314285 h 983568"/>
              <a:gd name="connsiteX1" fmla="*/ 314285 w 1199484"/>
              <a:gd name="connsiteY1" fmla="*/ 0 h 983568"/>
              <a:gd name="connsiteX2" fmla="*/ 881631 w 1199484"/>
              <a:gd name="connsiteY2" fmla="*/ 0 h 983568"/>
              <a:gd name="connsiteX3" fmla="*/ 1195916 w 1199484"/>
              <a:gd name="connsiteY3" fmla="*/ 314285 h 983568"/>
              <a:gd name="connsiteX4" fmla="*/ 1195916 w 1199484"/>
              <a:gd name="connsiteY4" fmla="*/ 415965 h 983568"/>
              <a:gd name="connsiteX5" fmla="*/ 1199484 w 1199484"/>
              <a:gd name="connsiteY5" fmla="*/ 983544 h 983568"/>
              <a:gd name="connsiteX6" fmla="*/ 307230 w 1199484"/>
              <a:gd name="connsiteY6" fmla="*/ 737306 h 983568"/>
              <a:gd name="connsiteX7" fmla="*/ 0 w 1199484"/>
              <a:gd name="connsiteY7" fmla="*/ 415965 h 983568"/>
              <a:gd name="connsiteX8" fmla="*/ 0 w 1199484"/>
              <a:gd name="connsiteY8" fmla="*/ 314285 h 983568"/>
              <a:gd name="connsiteX0" fmla="*/ 0 w 1198106"/>
              <a:gd name="connsiteY0" fmla="*/ 314285 h 982190"/>
              <a:gd name="connsiteX1" fmla="*/ 314285 w 1198106"/>
              <a:gd name="connsiteY1" fmla="*/ 0 h 982190"/>
              <a:gd name="connsiteX2" fmla="*/ 881631 w 1198106"/>
              <a:gd name="connsiteY2" fmla="*/ 0 h 982190"/>
              <a:gd name="connsiteX3" fmla="*/ 1195916 w 1198106"/>
              <a:gd name="connsiteY3" fmla="*/ 314285 h 982190"/>
              <a:gd name="connsiteX4" fmla="*/ 1195916 w 1198106"/>
              <a:gd name="connsiteY4" fmla="*/ 415965 h 982190"/>
              <a:gd name="connsiteX5" fmla="*/ 1198106 w 1198106"/>
              <a:gd name="connsiteY5" fmla="*/ 982166 h 982190"/>
              <a:gd name="connsiteX6" fmla="*/ 307230 w 1198106"/>
              <a:gd name="connsiteY6" fmla="*/ 737306 h 982190"/>
              <a:gd name="connsiteX7" fmla="*/ 0 w 1198106"/>
              <a:gd name="connsiteY7" fmla="*/ 415965 h 982190"/>
              <a:gd name="connsiteX8" fmla="*/ 0 w 1198106"/>
              <a:gd name="connsiteY8" fmla="*/ 314285 h 982190"/>
              <a:gd name="connsiteX0" fmla="*/ 0 w 1198106"/>
              <a:gd name="connsiteY0" fmla="*/ 314285 h 982166"/>
              <a:gd name="connsiteX1" fmla="*/ 314285 w 1198106"/>
              <a:gd name="connsiteY1" fmla="*/ 0 h 982166"/>
              <a:gd name="connsiteX2" fmla="*/ 881631 w 1198106"/>
              <a:gd name="connsiteY2" fmla="*/ 0 h 982166"/>
              <a:gd name="connsiteX3" fmla="*/ 1195916 w 1198106"/>
              <a:gd name="connsiteY3" fmla="*/ 314285 h 982166"/>
              <a:gd name="connsiteX4" fmla="*/ 1195916 w 1198106"/>
              <a:gd name="connsiteY4" fmla="*/ 415965 h 982166"/>
              <a:gd name="connsiteX5" fmla="*/ 1198106 w 1198106"/>
              <a:gd name="connsiteY5" fmla="*/ 982166 h 982166"/>
              <a:gd name="connsiteX6" fmla="*/ 307230 w 1198106"/>
              <a:gd name="connsiteY6" fmla="*/ 737306 h 982166"/>
              <a:gd name="connsiteX7" fmla="*/ 0 w 1198106"/>
              <a:gd name="connsiteY7" fmla="*/ 415965 h 982166"/>
              <a:gd name="connsiteX8" fmla="*/ 0 w 1198106"/>
              <a:gd name="connsiteY8" fmla="*/ 314285 h 982166"/>
              <a:gd name="connsiteX0" fmla="*/ 0 w 1198106"/>
              <a:gd name="connsiteY0" fmla="*/ 314285 h 982166"/>
              <a:gd name="connsiteX1" fmla="*/ 314285 w 1198106"/>
              <a:gd name="connsiteY1" fmla="*/ 0 h 982166"/>
              <a:gd name="connsiteX2" fmla="*/ 881631 w 1198106"/>
              <a:gd name="connsiteY2" fmla="*/ 0 h 982166"/>
              <a:gd name="connsiteX3" fmla="*/ 1195916 w 1198106"/>
              <a:gd name="connsiteY3" fmla="*/ 314285 h 982166"/>
              <a:gd name="connsiteX4" fmla="*/ 1195916 w 1198106"/>
              <a:gd name="connsiteY4" fmla="*/ 415965 h 982166"/>
              <a:gd name="connsiteX5" fmla="*/ 1198106 w 1198106"/>
              <a:gd name="connsiteY5" fmla="*/ 982166 h 982166"/>
              <a:gd name="connsiteX6" fmla="*/ 307230 w 1198106"/>
              <a:gd name="connsiteY6" fmla="*/ 737306 h 982166"/>
              <a:gd name="connsiteX7" fmla="*/ 0 w 1198106"/>
              <a:gd name="connsiteY7" fmla="*/ 415965 h 982166"/>
              <a:gd name="connsiteX8" fmla="*/ 0 w 1198106"/>
              <a:gd name="connsiteY8" fmla="*/ 314285 h 982166"/>
              <a:gd name="connsiteX0" fmla="*/ 0 w 1198106"/>
              <a:gd name="connsiteY0" fmla="*/ 314285 h 982213"/>
              <a:gd name="connsiteX1" fmla="*/ 314285 w 1198106"/>
              <a:gd name="connsiteY1" fmla="*/ 0 h 982213"/>
              <a:gd name="connsiteX2" fmla="*/ 881631 w 1198106"/>
              <a:gd name="connsiteY2" fmla="*/ 0 h 982213"/>
              <a:gd name="connsiteX3" fmla="*/ 1195916 w 1198106"/>
              <a:gd name="connsiteY3" fmla="*/ 314285 h 982213"/>
              <a:gd name="connsiteX4" fmla="*/ 1195916 w 1198106"/>
              <a:gd name="connsiteY4" fmla="*/ 415965 h 982213"/>
              <a:gd name="connsiteX5" fmla="*/ 1198106 w 1198106"/>
              <a:gd name="connsiteY5" fmla="*/ 982166 h 982213"/>
              <a:gd name="connsiteX6" fmla="*/ 307230 w 1198106"/>
              <a:gd name="connsiteY6" fmla="*/ 737306 h 982213"/>
              <a:gd name="connsiteX7" fmla="*/ 0 w 1198106"/>
              <a:gd name="connsiteY7" fmla="*/ 415965 h 982213"/>
              <a:gd name="connsiteX8" fmla="*/ 0 w 1198106"/>
              <a:gd name="connsiteY8" fmla="*/ 314285 h 982213"/>
              <a:gd name="connsiteX0" fmla="*/ 0 w 1198854"/>
              <a:gd name="connsiteY0" fmla="*/ 314285 h 983118"/>
              <a:gd name="connsiteX1" fmla="*/ 314285 w 1198854"/>
              <a:gd name="connsiteY1" fmla="*/ 0 h 983118"/>
              <a:gd name="connsiteX2" fmla="*/ 881631 w 1198854"/>
              <a:gd name="connsiteY2" fmla="*/ 0 h 983118"/>
              <a:gd name="connsiteX3" fmla="*/ 1195916 w 1198854"/>
              <a:gd name="connsiteY3" fmla="*/ 314285 h 983118"/>
              <a:gd name="connsiteX4" fmla="*/ 1195916 w 1198854"/>
              <a:gd name="connsiteY4" fmla="*/ 415965 h 983118"/>
              <a:gd name="connsiteX5" fmla="*/ 1198106 w 1198854"/>
              <a:gd name="connsiteY5" fmla="*/ 982166 h 983118"/>
              <a:gd name="connsiteX6" fmla="*/ 307230 w 1198854"/>
              <a:gd name="connsiteY6" fmla="*/ 737306 h 983118"/>
              <a:gd name="connsiteX7" fmla="*/ 0 w 1198854"/>
              <a:gd name="connsiteY7" fmla="*/ 415965 h 983118"/>
              <a:gd name="connsiteX8" fmla="*/ 0 w 1198854"/>
              <a:gd name="connsiteY8" fmla="*/ 314285 h 983118"/>
              <a:gd name="connsiteX0" fmla="*/ 0 w 1198106"/>
              <a:gd name="connsiteY0" fmla="*/ 314285 h 983600"/>
              <a:gd name="connsiteX1" fmla="*/ 314285 w 1198106"/>
              <a:gd name="connsiteY1" fmla="*/ 0 h 983600"/>
              <a:gd name="connsiteX2" fmla="*/ 881631 w 1198106"/>
              <a:gd name="connsiteY2" fmla="*/ 0 h 983600"/>
              <a:gd name="connsiteX3" fmla="*/ 1195916 w 1198106"/>
              <a:gd name="connsiteY3" fmla="*/ 314285 h 983600"/>
              <a:gd name="connsiteX4" fmla="*/ 1195916 w 1198106"/>
              <a:gd name="connsiteY4" fmla="*/ 415965 h 983600"/>
              <a:gd name="connsiteX5" fmla="*/ 1198106 w 1198106"/>
              <a:gd name="connsiteY5" fmla="*/ 982166 h 983600"/>
              <a:gd name="connsiteX6" fmla="*/ 307230 w 1198106"/>
              <a:gd name="connsiteY6" fmla="*/ 737306 h 983600"/>
              <a:gd name="connsiteX7" fmla="*/ 0 w 1198106"/>
              <a:gd name="connsiteY7" fmla="*/ 415965 h 983600"/>
              <a:gd name="connsiteX8" fmla="*/ 0 w 1198106"/>
              <a:gd name="connsiteY8" fmla="*/ 314285 h 983600"/>
              <a:gd name="connsiteX0" fmla="*/ 0 w 1198106"/>
              <a:gd name="connsiteY0" fmla="*/ 314285 h 983600"/>
              <a:gd name="connsiteX1" fmla="*/ 314285 w 1198106"/>
              <a:gd name="connsiteY1" fmla="*/ 0 h 983600"/>
              <a:gd name="connsiteX2" fmla="*/ 881631 w 1198106"/>
              <a:gd name="connsiteY2" fmla="*/ 0 h 983600"/>
              <a:gd name="connsiteX3" fmla="*/ 1195916 w 1198106"/>
              <a:gd name="connsiteY3" fmla="*/ 314285 h 983600"/>
              <a:gd name="connsiteX4" fmla="*/ 1195916 w 1198106"/>
              <a:gd name="connsiteY4" fmla="*/ 415965 h 983600"/>
              <a:gd name="connsiteX5" fmla="*/ 1198106 w 1198106"/>
              <a:gd name="connsiteY5" fmla="*/ 982166 h 983600"/>
              <a:gd name="connsiteX6" fmla="*/ 307230 w 1198106"/>
              <a:gd name="connsiteY6" fmla="*/ 737306 h 983600"/>
              <a:gd name="connsiteX7" fmla="*/ 0 w 1198106"/>
              <a:gd name="connsiteY7" fmla="*/ 415965 h 983600"/>
              <a:gd name="connsiteX8" fmla="*/ 0 w 1198106"/>
              <a:gd name="connsiteY8" fmla="*/ 314285 h 983600"/>
              <a:gd name="connsiteX0" fmla="*/ 0 w 1198106"/>
              <a:gd name="connsiteY0" fmla="*/ 314285 h 983600"/>
              <a:gd name="connsiteX1" fmla="*/ 314285 w 1198106"/>
              <a:gd name="connsiteY1" fmla="*/ 0 h 983600"/>
              <a:gd name="connsiteX2" fmla="*/ 881631 w 1198106"/>
              <a:gd name="connsiteY2" fmla="*/ 0 h 983600"/>
              <a:gd name="connsiteX3" fmla="*/ 1195916 w 1198106"/>
              <a:gd name="connsiteY3" fmla="*/ 314285 h 983600"/>
              <a:gd name="connsiteX4" fmla="*/ 1195916 w 1198106"/>
              <a:gd name="connsiteY4" fmla="*/ 415965 h 983600"/>
              <a:gd name="connsiteX5" fmla="*/ 1198106 w 1198106"/>
              <a:gd name="connsiteY5" fmla="*/ 982166 h 983600"/>
              <a:gd name="connsiteX6" fmla="*/ 307230 w 1198106"/>
              <a:gd name="connsiteY6" fmla="*/ 737306 h 983600"/>
              <a:gd name="connsiteX7" fmla="*/ 0 w 1198106"/>
              <a:gd name="connsiteY7" fmla="*/ 415965 h 983600"/>
              <a:gd name="connsiteX8" fmla="*/ 0 w 1198106"/>
              <a:gd name="connsiteY8" fmla="*/ 314285 h 983600"/>
              <a:gd name="connsiteX0" fmla="*/ 0 w 1198106"/>
              <a:gd name="connsiteY0" fmla="*/ 314285 h 982727"/>
              <a:gd name="connsiteX1" fmla="*/ 314285 w 1198106"/>
              <a:gd name="connsiteY1" fmla="*/ 0 h 982727"/>
              <a:gd name="connsiteX2" fmla="*/ 881631 w 1198106"/>
              <a:gd name="connsiteY2" fmla="*/ 0 h 982727"/>
              <a:gd name="connsiteX3" fmla="*/ 1195916 w 1198106"/>
              <a:gd name="connsiteY3" fmla="*/ 314285 h 982727"/>
              <a:gd name="connsiteX4" fmla="*/ 1195916 w 1198106"/>
              <a:gd name="connsiteY4" fmla="*/ 415965 h 982727"/>
              <a:gd name="connsiteX5" fmla="*/ 1198106 w 1198106"/>
              <a:gd name="connsiteY5" fmla="*/ 982166 h 982727"/>
              <a:gd name="connsiteX6" fmla="*/ 307230 w 1198106"/>
              <a:gd name="connsiteY6" fmla="*/ 737306 h 982727"/>
              <a:gd name="connsiteX7" fmla="*/ 0 w 1198106"/>
              <a:gd name="connsiteY7" fmla="*/ 415965 h 982727"/>
              <a:gd name="connsiteX8" fmla="*/ 0 w 1198106"/>
              <a:gd name="connsiteY8" fmla="*/ 314285 h 982727"/>
              <a:gd name="connsiteX0" fmla="*/ 0 w 1198349"/>
              <a:gd name="connsiteY0" fmla="*/ 314285 h 983011"/>
              <a:gd name="connsiteX1" fmla="*/ 314285 w 1198349"/>
              <a:gd name="connsiteY1" fmla="*/ 0 h 983011"/>
              <a:gd name="connsiteX2" fmla="*/ 881631 w 1198349"/>
              <a:gd name="connsiteY2" fmla="*/ 0 h 983011"/>
              <a:gd name="connsiteX3" fmla="*/ 1195916 w 1198349"/>
              <a:gd name="connsiteY3" fmla="*/ 314285 h 983011"/>
              <a:gd name="connsiteX4" fmla="*/ 1195916 w 1198349"/>
              <a:gd name="connsiteY4" fmla="*/ 415965 h 983011"/>
              <a:gd name="connsiteX5" fmla="*/ 1198106 w 1198349"/>
              <a:gd name="connsiteY5" fmla="*/ 982166 h 983011"/>
              <a:gd name="connsiteX6" fmla="*/ 307230 w 1198349"/>
              <a:gd name="connsiteY6" fmla="*/ 737306 h 983011"/>
              <a:gd name="connsiteX7" fmla="*/ 0 w 1198349"/>
              <a:gd name="connsiteY7" fmla="*/ 415965 h 983011"/>
              <a:gd name="connsiteX8" fmla="*/ 0 w 1198349"/>
              <a:gd name="connsiteY8" fmla="*/ 314285 h 983011"/>
              <a:gd name="connsiteX0" fmla="*/ 0 w 1198106"/>
              <a:gd name="connsiteY0" fmla="*/ 314285 h 983230"/>
              <a:gd name="connsiteX1" fmla="*/ 314285 w 1198106"/>
              <a:gd name="connsiteY1" fmla="*/ 0 h 983230"/>
              <a:gd name="connsiteX2" fmla="*/ 881631 w 1198106"/>
              <a:gd name="connsiteY2" fmla="*/ 0 h 983230"/>
              <a:gd name="connsiteX3" fmla="*/ 1195916 w 1198106"/>
              <a:gd name="connsiteY3" fmla="*/ 314285 h 983230"/>
              <a:gd name="connsiteX4" fmla="*/ 1195916 w 1198106"/>
              <a:gd name="connsiteY4" fmla="*/ 415965 h 983230"/>
              <a:gd name="connsiteX5" fmla="*/ 1198106 w 1198106"/>
              <a:gd name="connsiteY5" fmla="*/ 982166 h 983230"/>
              <a:gd name="connsiteX6" fmla="*/ 307230 w 1198106"/>
              <a:gd name="connsiteY6" fmla="*/ 737306 h 983230"/>
              <a:gd name="connsiteX7" fmla="*/ 0 w 1198106"/>
              <a:gd name="connsiteY7" fmla="*/ 415965 h 983230"/>
              <a:gd name="connsiteX8" fmla="*/ 0 w 1198106"/>
              <a:gd name="connsiteY8" fmla="*/ 314285 h 983230"/>
              <a:gd name="connsiteX0" fmla="*/ 0 w 1198106"/>
              <a:gd name="connsiteY0" fmla="*/ 314285 h 982816"/>
              <a:gd name="connsiteX1" fmla="*/ 314285 w 1198106"/>
              <a:gd name="connsiteY1" fmla="*/ 0 h 982816"/>
              <a:gd name="connsiteX2" fmla="*/ 881631 w 1198106"/>
              <a:gd name="connsiteY2" fmla="*/ 0 h 982816"/>
              <a:gd name="connsiteX3" fmla="*/ 1195916 w 1198106"/>
              <a:gd name="connsiteY3" fmla="*/ 314285 h 982816"/>
              <a:gd name="connsiteX4" fmla="*/ 1195916 w 1198106"/>
              <a:gd name="connsiteY4" fmla="*/ 415965 h 982816"/>
              <a:gd name="connsiteX5" fmla="*/ 1198106 w 1198106"/>
              <a:gd name="connsiteY5" fmla="*/ 982166 h 982816"/>
              <a:gd name="connsiteX6" fmla="*/ 307230 w 1198106"/>
              <a:gd name="connsiteY6" fmla="*/ 737306 h 982816"/>
              <a:gd name="connsiteX7" fmla="*/ 0 w 1198106"/>
              <a:gd name="connsiteY7" fmla="*/ 415965 h 982816"/>
              <a:gd name="connsiteX8" fmla="*/ 0 w 1198106"/>
              <a:gd name="connsiteY8" fmla="*/ 314285 h 982816"/>
              <a:gd name="connsiteX0" fmla="*/ 0 w 1198349"/>
              <a:gd name="connsiteY0" fmla="*/ 314285 h 982644"/>
              <a:gd name="connsiteX1" fmla="*/ 314285 w 1198349"/>
              <a:gd name="connsiteY1" fmla="*/ 0 h 982644"/>
              <a:gd name="connsiteX2" fmla="*/ 881631 w 1198349"/>
              <a:gd name="connsiteY2" fmla="*/ 0 h 982644"/>
              <a:gd name="connsiteX3" fmla="*/ 1195916 w 1198349"/>
              <a:gd name="connsiteY3" fmla="*/ 314285 h 982644"/>
              <a:gd name="connsiteX4" fmla="*/ 1195916 w 1198349"/>
              <a:gd name="connsiteY4" fmla="*/ 415965 h 982644"/>
              <a:gd name="connsiteX5" fmla="*/ 1198106 w 1198349"/>
              <a:gd name="connsiteY5" fmla="*/ 982166 h 982644"/>
              <a:gd name="connsiteX6" fmla="*/ 307230 w 1198349"/>
              <a:gd name="connsiteY6" fmla="*/ 737306 h 982644"/>
              <a:gd name="connsiteX7" fmla="*/ 0 w 1198349"/>
              <a:gd name="connsiteY7" fmla="*/ 415965 h 982644"/>
              <a:gd name="connsiteX8" fmla="*/ 0 w 1198349"/>
              <a:gd name="connsiteY8" fmla="*/ 314285 h 982644"/>
              <a:gd name="connsiteX0" fmla="*/ 0 w 1198349"/>
              <a:gd name="connsiteY0" fmla="*/ 314285 h 987703"/>
              <a:gd name="connsiteX1" fmla="*/ 314285 w 1198349"/>
              <a:gd name="connsiteY1" fmla="*/ 0 h 987703"/>
              <a:gd name="connsiteX2" fmla="*/ 881631 w 1198349"/>
              <a:gd name="connsiteY2" fmla="*/ 0 h 987703"/>
              <a:gd name="connsiteX3" fmla="*/ 1195916 w 1198349"/>
              <a:gd name="connsiteY3" fmla="*/ 314285 h 987703"/>
              <a:gd name="connsiteX4" fmla="*/ 1195916 w 1198349"/>
              <a:gd name="connsiteY4" fmla="*/ 415965 h 987703"/>
              <a:gd name="connsiteX5" fmla="*/ 1198106 w 1198349"/>
              <a:gd name="connsiteY5" fmla="*/ 982166 h 987703"/>
              <a:gd name="connsiteX6" fmla="*/ 307230 w 1198349"/>
              <a:gd name="connsiteY6" fmla="*/ 737306 h 987703"/>
              <a:gd name="connsiteX7" fmla="*/ 0 w 1198349"/>
              <a:gd name="connsiteY7" fmla="*/ 415965 h 987703"/>
              <a:gd name="connsiteX8" fmla="*/ 0 w 1198349"/>
              <a:gd name="connsiteY8" fmla="*/ 314285 h 987703"/>
              <a:gd name="connsiteX0" fmla="*/ 0 w 1198106"/>
              <a:gd name="connsiteY0" fmla="*/ 314285 h 1002462"/>
              <a:gd name="connsiteX1" fmla="*/ 314285 w 1198106"/>
              <a:gd name="connsiteY1" fmla="*/ 0 h 1002462"/>
              <a:gd name="connsiteX2" fmla="*/ 881631 w 1198106"/>
              <a:gd name="connsiteY2" fmla="*/ 0 h 1002462"/>
              <a:gd name="connsiteX3" fmla="*/ 1195916 w 1198106"/>
              <a:gd name="connsiteY3" fmla="*/ 314285 h 1002462"/>
              <a:gd name="connsiteX4" fmla="*/ 1195916 w 1198106"/>
              <a:gd name="connsiteY4" fmla="*/ 415965 h 1002462"/>
              <a:gd name="connsiteX5" fmla="*/ 1198106 w 1198106"/>
              <a:gd name="connsiteY5" fmla="*/ 982166 h 1002462"/>
              <a:gd name="connsiteX6" fmla="*/ 307230 w 1198106"/>
              <a:gd name="connsiteY6" fmla="*/ 737306 h 1002462"/>
              <a:gd name="connsiteX7" fmla="*/ 0 w 1198106"/>
              <a:gd name="connsiteY7" fmla="*/ 415965 h 1002462"/>
              <a:gd name="connsiteX8" fmla="*/ 0 w 1198106"/>
              <a:gd name="connsiteY8" fmla="*/ 314285 h 1002462"/>
              <a:gd name="connsiteX0" fmla="*/ 0 w 1198106"/>
              <a:gd name="connsiteY0" fmla="*/ 314285 h 994293"/>
              <a:gd name="connsiteX1" fmla="*/ 314285 w 1198106"/>
              <a:gd name="connsiteY1" fmla="*/ 0 h 994293"/>
              <a:gd name="connsiteX2" fmla="*/ 881631 w 1198106"/>
              <a:gd name="connsiteY2" fmla="*/ 0 h 994293"/>
              <a:gd name="connsiteX3" fmla="*/ 1195916 w 1198106"/>
              <a:gd name="connsiteY3" fmla="*/ 314285 h 994293"/>
              <a:gd name="connsiteX4" fmla="*/ 1195916 w 1198106"/>
              <a:gd name="connsiteY4" fmla="*/ 415965 h 994293"/>
              <a:gd name="connsiteX5" fmla="*/ 1198106 w 1198106"/>
              <a:gd name="connsiteY5" fmla="*/ 982166 h 994293"/>
              <a:gd name="connsiteX6" fmla="*/ 307230 w 1198106"/>
              <a:gd name="connsiteY6" fmla="*/ 737306 h 994293"/>
              <a:gd name="connsiteX7" fmla="*/ 0 w 1198106"/>
              <a:gd name="connsiteY7" fmla="*/ 415965 h 994293"/>
              <a:gd name="connsiteX8" fmla="*/ 0 w 1198106"/>
              <a:gd name="connsiteY8" fmla="*/ 314285 h 994293"/>
              <a:gd name="connsiteX0" fmla="*/ 0 w 1198106"/>
              <a:gd name="connsiteY0" fmla="*/ 314285 h 992226"/>
              <a:gd name="connsiteX1" fmla="*/ 314285 w 1198106"/>
              <a:gd name="connsiteY1" fmla="*/ 0 h 992226"/>
              <a:gd name="connsiteX2" fmla="*/ 881631 w 1198106"/>
              <a:gd name="connsiteY2" fmla="*/ 0 h 992226"/>
              <a:gd name="connsiteX3" fmla="*/ 1195916 w 1198106"/>
              <a:gd name="connsiteY3" fmla="*/ 314285 h 992226"/>
              <a:gd name="connsiteX4" fmla="*/ 1195916 w 1198106"/>
              <a:gd name="connsiteY4" fmla="*/ 415965 h 992226"/>
              <a:gd name="connsiteX5" fmla="*/ 1198106 w 1198106"/>
              <a:gd name="connsiteY5" fmla="*/ 982166 h 992226"/>
              <a:gd name="connsiteX6" fmla="*/ 307230 w 1198106"/>
              <a:gd name="connsiteY6" fmla="*/ 737306 h 992226"/>
              <a:gd name="connsiteX7" fmla="*/ 0 w 1198106"/>
              <a:gd name="connsiteY7" fmla="*/ 415965 h 992226"/>
              <a:gd name="connsiteX8" fmla="*/ 0 w 1198106"/>
              <a:gd name="connsiteY8" fmla="*/ 314285 h 992226"/>
              <a:gd name="connsiteX0" fmla="*/ 0 w 1198106"/>
              <a:gd name="connsiteY0" fmla="*/ 314285 h 989392"/>
              <a:gd name="connsiteX1" fmla="*/ 314285 w 1198106"/>
              <a:gd name="connsiteY1" fmla="*/ 0 h 989392"/>
              <a:gd name="connsiteX2" fmla="*/ 881631 w 1198106"/>
              <a:gd name="connsiteY2" fmla="*/ 0 h 989392"/>
              <a:gd name="connsiteX3" fmla="*/ 1195916 w 1198106"/>
              <a:gd name="connsiteY3" fmla="*/ 314285 h 989392"/>
              <a:gd name="connsiteX4" fmla="*/ 1195916 w 1198106"/>
              <a:gd name="connsiteY4" fmla="*/ 415965 h 989392"/>
              <a:gd name="connsiteX5" fmla="*/ 1198106 w 1198106"/>
              <a:gd name="connsiteY5" fmla="*/ 982166 h 989392"/>
              <a:gd name="connsiteX6" fmla="*/ 307230 w 1198106"/>
              <a:gd name="connsiteY6" fmla="*/ 737306 h 989392"/>
              <a:gd name="connsiteX7" fmla="*/ 0 w 1198106"/>
              <a:gd name="connsiteY7" fmla="*/ 415965 h 989392"/>
              <a:gd name="connsiteX8" fmla="*/ 0 w 1198106"/>
              <a:gd name="connsiteY8" fmla="*/ 314285 h 989392"/>
              <a:gd name="connsiteX0" fmla="*/ 0 w 1198349"/>
              <a:gd name="connsiteY0" fmla="*/ 314285 h 999994"/>
              <a:gd name="connsiteX1" fmla="*/ 314285 w 1198349"/>
              <a:gd name="connsiteY1" fmla="*/ 0 h 999994"/>
              <a:gd name="connsiteX2" fmla="*/ 881631 w 1198349"/>
              <a:gd name="connsiteY2" fmla="*/ 0 h 999994"/>
              <a:gd name="connsiteX3" fmla="*/ 1195916 w 1198349"/>
              <a:gd name="connsiteY3" fmla="*/ 314285 h 999994"/>
              <a:gd name="connsiteX4" fmla="*/ 1195916 w 1198349"/>
              <a:gd name="connsiteY4" fmla="*/ 415965 h 999994"/>
              <a:gd name="connsiteX5" fmla="*/ 1198106 w 1198349"/>
              <a:gd name="connsiteY5" fmla="*/ 982166 h 999994"/>
              <a:gd name="connsiteX6" fmla="*/ 307230 w 1198349"/>
              <a:gd name="connsiteY6" fmla="*/ 737306 h 999994"/>
              <a:gd name="connsiteX7" fmla="*/ 0 w 1198349"/>
              <a:gd name="connsiteY7" fmla="*/ 415965 h 999994"/>
              <a:gd name="connsiteX8" fmla="*/ 0 w 1198349"/>
              <a:gd name="connsiteY8" fmla="*/ 314285 h 999994"/>
              <a:gd name="connsiteX0" fmla="*/ 0 w 1198349"/>
              <a:gd name="connsiteY0" fmla="*/ 314285 h 1010400"/>
              <a:gd name="connsiteX1" fmla="*/ 314285 w 1198349"/>
              <a:gd name="connsiteY1" fmla="*/ 0 h 1010400"/>
              <a:gd name="connsiteX2" fmla="*/ 881631 w 1198349"/>
              <a:gd name="connsiteY2" fmla="*/ 0 h 1010400"/>
              <a:gd name="connsiteX3" fmla="*/ 1195916 w 1198349"/>
              <a:gd name="connsiteY3" fmla="*/ 314285 h 1010400"/>
              <a:gd name="connsiteX4" fmla="*/ 1195916 w 1198349"/>
              <a:gd name="connsiteY4" fmla="*/ 415965 h 1010400"/>
              <a:gd name="connsiteX5" fmla="*/ 1198106 w 1198349"/>
              <a:gd name="connsiteY5" fmla="*/ 982166 h 1010400"/>
              <a:gd name="connsiteX6" fmla="*/ 307230 w 1198349"/>
              <a:gd name="connsiteY6" fmla="*/ 737306 h 1010400"/>
              <a:gd name="connsiteX7" fmla="*/ 0 w 1198349"/>
              <a:gd name="connsiteY7" fmla="*/ 415965 h 1010400"/>
              <a:gd name="connsiteX8" fmla="*/ 0 w 1198349"/>
              <a:gd name="connsiteY8" fmla="*/ 314285 h 1010400"/>
              <a:gd name="connsiteX0" fmla="*/ 0 w 1198349"/>
              <a:gd name="connsiteY0" fmla="*/ 314285 h 1002462"/>
              <a:gd name="connsiteX1" fmla="*/ 314285 w 1198349"/>
              <a:gd name="connsiteY1" fmla="*/ 0 h 1002462"/>
              <a:gd name="connsiteX2" fmla="*/ 881631 w 1198349"/>
              <a:gd name="connsiteY2" fmla="*/ 0 h 1002462"/>
              <a:gd name="connsiteX3" fmla="*/ 1195916 w 1198349"/>
              <a:gd name="connsiteY3" fmla="*/ 314285 h 1002462"/>
              <a:gd name="connsiteX4" fmla="*/ 1195916 w 1198349"/>
              <a:gd name="connsiteY4" fmla="*/ 415965 h 1002462"/>
              <a:gd name="connsiteX5" fmla="*/ 1198106 w 1198349"/>
              <a:gd name="connsiteY5" fmla="*/ 982166 h 1002462"/>
              <a:gd name="connsiteX6" fmla="*/ 307230 w 1198349"/>
              <a:gd name="connsiteY6" fmla="*/ 737306 h 1002462"/>
              <a:gd name="connsiteX7" fmla="*/ 0 w 1198349"/>
              <a:gd name="connsiteY7" fmla="*/ 415965 h 1002462"/>
              <a:gd name="connsiteX8" fmla="*/ 0 w 1198349"/>
              <a:gd name="connsiteY8" fmla="*/ 314285 h 1002462"/>
              <a:gd name="connsiteX0" fmla="*/ 0 w 1198106"/>
              <a:gd name="connsiteY0" fmla="*/ 314285 h 1009026"/>
              <a:gd name="connsiteX1" fmla="*/ 314285 w 1198106"/>
              <a:gd name="connsiteY1" fmla="*/ 0 h 1009026"/>
              <a:gd name="connsiteX2" fmla="*/ 881631 w 1198106"/>
              <a:gd name="connsiteY2" fmla="*/ 0 h 1009026"/>
              <a:gd name="connsiteX3" fmla="*/ 1195916 w 1198106"/>
              <a:gd name="connsiteY3" fmla="*/ 314285 h 1009026"/>
              <a:gd name="connsiteX4" fmla="*/ 1195916 w 1198106"/>
              <a:gd name="connsiteY4" fmla="*/ 415965 h 1009026"/>
              <a:gd name="connsiteX5" fmla="*/ 1198106 w 1198106"/>
              <a:gd name="connsiteY5" fmla="*/ 982166 h 1009026"/>
              <a:gd name="connsiteX6" fmla="*/ 307230 w 1198106"/>
              <a:gd name="connsiteY6" fmla="*/ 737306 h 1009026"/>
              <a:gd name="connsiteX7" fmla="*/ 0 w 1198106"/>
              <a:gd name="connsiteY7" fmla="*/ 415965 h 1009026"/>
              <a:gd name="connsiteX8" fmla="*/ 0 w 1198106"/>
              <a:gd name="connsiteY8" fmla="*/ 314285 h 1009026"/>
              <a:gd name="connsiteX0" fmla="*/ 0 w 1215132"/>
              <a:gd name="connsiteY0" fmla="*/ 314285 h 1013202"/>
              <a:gd name="connsiteX1" fmla="*/ 314285 w 1215132"/>
              <a:gd name="connsiteY1" fmla="*/ 0 h 1013202"/>
              <a:gd name="connsiteX2" fmla="*/ 881631 w 1215132"/>
              <a:gd name="connsiteY2" fmla="*/ 0 h 1013202"/>
              <a:gd name="connsiteX3" fmla="*/ 1195916 w 1215132"/>
              <a:gd name="connsiteY3" fmla="*/ 314285 h 1013202"/>
              <a:gd name="connsiteX4" fmla="*/ 1195916 w 1215132"/>
              <a:gd name="connsiteY4" fmla="*/ 415965 h 1013202"/>
              <a:gd name="connsiteX5" fmla="*/ 1198106 w 1215132"/>
              <a:gd name="connsiteY5" fmla="*/ 982166 h 1013202"/>
              <a:gd name="connsiteX6" fmla="*/ 307230 w 1215132"/>
              <a:gd name="connsiteY6" fmla="*/ 737306 h 1013202"/>
              <a:gd name="connsiteX7" fmla="*/ 0 w 1215132"/>
              <a:gd name="connsiteY7" fmla="*/ 415965 h 1013202"/>
              <a:gd name="connsiteX8" fmla="*/ 0 w 1215132"/>
              <a:gd name="connsiteY8" fmla="*/ 314285 h 1013202"/>
              <a:gd name="connsiteX0" fmla="*/ 0 w 1200285"/>
              <a:gd name="connsiteY0" fmla="*/ 314285 h 1011792"/>
              <a:gd name="connsiteX1" fmla="*/ 314285 w 1200285"/>
              <a:gd name="connsiteY1" fmla="*/ 0 h 1011792"/>
              <a:gd name="connsiteX2" fmla="*/ 881631 w 1200285"/>
              <a:gd name="connsiteY2" fmla="*/ 0 h 1011792"/>
              <a:gd name="connsiteX3" fmla="*/ 1195916 w 1200285"/>
              <a:gd name="connsiteY3" fmla="*/ 314285 h 1011792"/>
              <a:gd name="connsiteX4" fmla="*/ 1195916 w 1200285"/>
              <a:gd name="connsiteY4" fmla="*/ 415965 h 1011792"/>
              <a:gd name="connsiteX5" fmla="*/ 1198106 w 1200285"/>
              <a:gd name="connsiteY5" fmla="*/ 982166 h 1011792"/>
              <a:gd name="connsiteX6" fmla="*/ 307230 w 1200285"/>
              <a:gd name="connsiteY6" fmla="*/ 737306 h 1011792"/>
              <a:gd name="connsiteX7" fmla="*/ 0 w 1200285"/>
              <a:gd name="connsiteY7" fmla="*/ 415965 h 1011792"/>
              <a:gd name="connsiteX8" fmla="*/ 0 w 1200285"/>
              <a:gd name="connsiteY8" fmla="*/ 314285 h 1011792"/>
              <a:gd name="connsiteX0" fmla="*/ 0 w 1198349"/>
              <a:gd name="connsiteY0" fmla="*/ 314285 h 1013202"/>
              <a:gd name="connsiteX1" fmla="*/ 314285 w 1198349"/>
              <a:gd name="connsiteY1" fmla="*/ 0 h 1013202"/>
              <a:gd name="connsiteX2" fmla="*/ 881631 w 1198349"/>
              <a:gd name="connsiteY2" fmla="*/ 0 h 1013202"/>
              <a:gd name="connsiteX3" fmla="*/ 1195916 w 1198349"/>
              <a:gd name="connsiteY3" fmla="*/ 314285 h 1013202"/>
              <a:gd name="connsiteX4" fmla="*/ 1195916 w 1198349"/>
              <a:gd name="connsiteY4" fmla="*/ 415965 h 1013202"/>
              <a:gd name="connsiteX5" fmla="*/ 1198106 w 1198349"/>
              <a:gd name="connsiteY5" fmla="*/ 982166 h 1013202"/>
              <a:gd name="connsiteX6" fmla="*/ 307230 w 1198349"/>
              <a:gd name="connsiteY6" fmla="*/ 737306 h 1013202"/>
              <a:gd name="connsiteX7" fmla="*/ 0 w 1198349"/>
              <a:gd name="connsiteY7" fmla="*/ 415965 h 1013202"/>
              <a:gd name="connsiteX8" fmla="*/ 0 w 1198349"/>
              <a:gd name="connsiteY8" fmla="*/ 314285 h 1013202"/>
              <a:gd name="connsiteX0" fmla="*/ 0 w 1264173"/>
              <a:gd name="connsiteY0" fmla="*/ 314285 h 1029724"/>
              <a:gd name="connsiteX1" fmla="*/ 314285 w 1264173"/>
              <a:gd name="connsiteY1" fmla="*/ 0 h 1029724"/>
              <a:gd name="connsiteX2" fmla="*/ 881631 w 1264173"/>
              <a:gd name="connsiteY2" fmla="*/ 0 h 1029724"/>
              <a:gd name="connsiteX3" fmla="*/ 1195916 w 1264173"/>
              <a:gd name="connsiteY3" fmla="*/ 314285 h 1029724"/>
              <a:gd name="connsiteX4" fmla="*/ 1195916 w 1264173"/>
              <a:gd name="connsiteY4" fmla="*/ 415965 h 1029724"/>
              <a:gd name="connsiteX5" fmla="*/ 1198106 w 1264173"/>
              <a:gd name="connsiteY5" fmla="*/ 982166 h 1029724"/>
              <a:gd name="connsiteX6" fmla="*/ 307230 w 1264173"/>
              <a:gd name="connsiteY6" fmla="*/ 737306 h 1029724"/>
              <a:gd name="connsiteX7" fmla="*/ 0 w 1264173"/>
              <a:gd name="connsiteY7" fmla="*/ 415965 h 1029724"/>
              <a:gd name="connsiteX8" fmla="*/ 0 w 1264173"/>
              <a:gd name="connsiteY8" fmla="*/ 314285 h 1029724"/>
              <a:gd name="connsiteX0" fmla="*/ 0 w 1200285"/>
              <a:gd name="connsiteY0" fmla="*/ 314285 h 982166"/>
              <a:gd name="connsiteX1" fmla="*/ 314285 w 1200285"/>
              <a:gd name="connsiteY1" fmla="*/ 0 h 982166"/>
              <a:gd name="connsiteX2" fmla="*/ 881631 w 1200285"/>
              <a:gd name="connsiteY2" fmla="*/ 0 h 982166"/>
              <a:gd name="connsiteX3" fmla="*/ 1195916 w 1200285"/>
              <a:gd name="connsiteY3" fmla="*/ 314285 h 982166"/>
              <a:gd name="connsiteX4" fmla="*/ 1195916 w 1200285"/>
              <a:gd name="connsiteY4" fmla="*/ 415965 h 982166"/>
              <a:gd name="connsiteX5" fmla="*/ 1198106 w 1200285"/>
              <a:gd name="connsiteY5" fmla="*/ 982166 h 982166"/>
              <a:gd name="connsiteX6" fmla="*/ 307230 w 1200285"/>
              <a:gd name="connsiteY6" fmla="*/ 737306 h 982166"/>
              <a:gd name="connsiteX7" fmla="*/ 0 w 1200285"/>
              <a:gd name="connsiteY7" fmla="*/ 415965 h 982166"/>
              <a:gd name="connsiteX8" fmla="*/ 0 w 1200285"/>
              <a:gd name="connsiteY8" fmla="*/ 314285 h 982166"/>
              <a:gd name="connsiteX0" fmla="*/ 0 w 1198106"/>
              <a:gd name="connsiteY0" fmla="*/ 314285 h 982166"/>
              <a:gd name="connsiteX1" fmla="*/ 314285 w 1198106"/>
              <a:gd name="connsiteY1" fmla="*/ 0 h 982166"/>
              <a:gd name="connsiteX2" fmla="*/ 881631 w 1198106"/>
              <a:gd name="connsiteY2" fmla="*/ 0 h 982166"/>
              <a:gd name="connsiteX3" fmla="*/ 1195916 w 1198106"/>
              <a:gd name="connsiteY3" fmla="*/ 314285 h 982166"/>
              <a:gd name="connsiteX4" fmla="*/ 1195916 w 1198106"/>
              <a:gd name="connsiteY4" fmla="*/ 415965 h 982166"/>
              <a:gd name="connsiteX5" fmla="*/ 1198106 w 1198106"/>
              <a:gd name="connsiteY5" fmla="*/ 982166 h 982166"/>
              <a:gd name="connsiteX6" fmla="*/ 307230 w 1198106"/>
              <a:gd name="connsiteY6" fmla="*/ 737306 h 982166"/>
              <a:gd name="connsiteX7" fmla="*/ 0 w 1198106"/>
              <a:gd name="connsiteY7" fmla="*/ 415965 h 982166"/>
              <a:gd name="connsiteX8" fmla="*/ 0 w 1198106"/>
              <a:gd name="connsiteY8" fmla="*/ 314285 h 982166"/>
              <a:gd name="connsiteX0" fmla="*/ 0 w 1198350"/>
              <a:gd name="connsiteY0" fmla="*/ 314285 h 982166"/>
              <a:gd name="connsiteX1" fmla="*/ 314285 w 1198350"/>
              <a:gd name="connsiteY1" fmla="*/ 0 h 982166"/>
              <a:gd name="connsiteX2" fmla="*/ 881631 w 1198350"/>
              <a:gd name="connsiteY2" fmla="*/ 0 h 982166"/>
              <a:gd name="connsiteX3" fmla="*/ 1195916 w 1198350"/>
              <a:gd name="connsiteY3" fmla="*/ 314285 h 982166"/>
              <a:gd name="connsiteX4" fmla="*/ 1195916 w 1198350"/>
              <a:gd name="connsiteY4" fmla="*/ 415965 h 982166"/>
              <a:gd name="connsiteX5" fmla="*/ 1198106 w 1198350"/>
              <a:gd name="connsiteY5" fmla="*/ 982166 h 982166"/>
              <a:gd name="connsiteX6" fmla="*/ 307230 w 1198350"/>
              <a:gd name="connsiteY6" fmla="*/ 737306 h 982166"/>
              <a:gd name="connsiteX7" fmla="*/ 0 w 1198350"/>
              <a:gd name="connsiteY7" fmla="*/ 415965 h 982166"/>
              <a:gd name="connsiteX8" fmla="*/ 0 w 1198350"/>
              <a:gd name="connsiteY8" fmla="*/ 314285 h 982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8350" h="982166">
                <a:moveTo>
                  <a:pt x="0" y="314285"/>
                </a:moveTo>
                <a:cubicBezTo>
                  <a:pt x="0" y="140710"/>
                  <a:pt x="140710" y="0"/>
                  <a:pt x="314285" y="0"/>
                </a:cubicBezTo>
                <a:lnTo>
                  <a:pt x="881631" y="0"/>
                </a:lnTo>
                <a:cubicBezTo>
                  <a:pt x="1055206" y="0"/>
                  <a:pt x="1195916" y="140710"/>
                  <a:pt x="1195916" y="314285"/>
                </a:cubicBezTo>
                <a:lnTo>
                  <a:pt x="1195916" y="415965"/>
                </a:lnTo>
                <a:cubicBezTo>
                  <a:pt x="1195916" y="611765"/>
                  <a:pt x="1199267" y="878127"/>
                  <a:pt x="1198106" y="982166"/>
                </a:cubicBezTo>
                <a:cubicBezTo>
                  <a:pt x="765574" y="855166"/>
                  <a:pt x="291734" y="737306"/>
                  <a:pt x="307230" y="737306"/>
                </a:cubicBezTo>
                <a:cubicBezTo>
                  <a:pt x="144239" y="702028"/>
                  <a:pt x="0" y="589540"/>
                  <a:pt x="0" y="415965"/>
                </a:cubicBezTo>
                <a:lnTo>
                  <a:pt x="0" y="314285"/>
                </a:lnTo>
                <a:close/>
              </a:path>
            </a:pathLst>
          </a:custGeom>
          <a:solidFill>
            <a:srgbClr val="7C7871"/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327600" rtlCol="0" anchor="ctr">
            <a:normAutofit/>
          </a:bodyPr>
          <a:lstStyle/>
          <a:p>
            <a:pPr algn="ctr"/>
            <a:endParaRPr lang="sv-SE" sz="1200" b="1" dirty="0">
              <a:solidFill>
                <a:srgbClr val="E1F0F4"/>
              </a:solidFill>
            </a:endParaRPr>
          </a:p>
        </p:txBody>
      </p:sp>
      <p:sp>
        <p:nvSpPr>
          <p:cNvPr id="13" name="Platshållare för text 12"/>
          <p:cNvSpPr>
            <a:spLocks noGrp="1"/>
          </p:cNvSpPr>
          <p:nvPr>
            <p:ph type="body" sz="quarter" idx="13" hasCustomPrompt="1"/>
          </p:nvPr>
        </p:nvSpPr>
        <p:spPr>
          <a:xfrm>
            <a:off x="641141" y="1104900"/>
            <a:ext cx="2168937" cy="1111250"/>
          </a:xfrm>
        </p:spPr>
        <p:txBody>
          <a:bodyPr anchor="ctr">
            <a:spAutoFit/>
          </a:bodyPr>
          <a:lstStyle>
            <a:lvl1pPr marL="0" indent="0">
              <a:buNone/>
              <a:defRPr sz="1800" baseline="0">
                <a:solidFill>
                  <a:srgbClr val="F6F4E8"/>
                </a:solidFill>
              </a:defRPr>
            </a:lvl1pPr>
          </a:lstStyle>
          <a:p>
            <a:pPr lvl="0"/>
            <a:r>
              <a:rPr lang="sv-SE" dirty="0" smtClean="0"/>
              <a:t>Skriv text eller ta bort textrutan och låt pratbubblan vara tom. </a:t>
            </a:r>
          </a:p>
        </p:txBody>
      </p:sp>
      <p:sp>
        <p:nvSpPr>
          <p:cNvPr id="19" name="Platshållare för text 12"/>
          <p:cNvSpPr>
            <a:spLocks noGrp="1"/>
          </p:cNvSpPr>
          <p:nvPr>
            <p:ph type="body" sz="quarter" idx="19" hasCustomPrompt="1"/>
          </p:nvPr>
        </p:nvSpPr>
        <p:spPr>
          <a:xfrm>
            <a:off x="3378200" y="1104900"/>
            <a:ext cx="2168937" cy="1111250"/>
          </a:xfrm>
        </p:spPr>
        <p:txBody>
          <a:bodyPr anchor="ctr">
            <a:spAutoFit/>
          </a:bodyPr>
          <a:lstStyle>
            <a:lvl1pPr marL="0" indent="0">
              <a:buNone/>
              <a:defRPr sz="1800" baseline="0">
                <a:solidFill>
                  <a:srgbClr val="F6F4E8"/>
                </a:solidFill>
              </a:defRPr>
            </a:lvl1pPr>
          </a:lstStyle>
          <a:p>
            <a:pPr lvl="0"/>
            <a:r>
              <a:rPr lang="sv-SE" dirty="0" smtClean="0"/>
              <a:t>Skriv text eller ta bort textrutan och låt pratbubblan vara tom. </a:t>
            </a:r>
          </a:p>
        </p:txBody>
      </p:sp>
      <p:sp>
        <p:nvSpPr>
          <p:cNvPr id="20" name="Platshållare för text 12"/>
          <p:cNvSpPr>
            <a:spLocks noGrp="1"/>
          </p:cNvSpPr>
          <p:nvPr>
            <p:ph type="body" sz="quarter" idx="20" hasCustomPrompt="1"/>
          </p:nvPr>
        </p:nvSpPr>
        <p:spPr>
          <a:xfrm>
            <a:off x="6213063" y="1104900"/>
            <a:ext cx="2168937" cy="1111250"/>
          </a:xfrm>
        </p:spPr>
        <p:txBody>
          <a:bodyPr anchor="ctr">
            <a:spAutoFit/>
          </a:bodyPr>
          <a:lstStyle>
            <a:lvl1pPr marL="0" indent="0">
              <a:buNone/>
              <a:defRPr sz="1800" baseline="0">
                <a:solidFill>
                  <a:srgbClr val="F6F4E8"/>
                </a:solidFill>
              </a:defRPr>
            </a:lvl1pPr>
          </a:lstStyle>
          <a:p>
            <a:pPr lvl="0"/>
            <a:r>
              <a:rPr lang="sv-SE" dirty="0" smtClean="0"/>
              <a:t>Skriv text eller ta bort textrutan och låt pratbubblan vara tom. </a:t>
            </a:r>
          </a:p>
        </p:txBody>
      </p:sp>
      <p:sp>
        <p:nvSpPr>
          <p:cNvPr id="21" name="Platshållare för text 12"/>
          <p:cNvSpPr>
            <a:spLocks noGrp="1"/>
          </p:cNvSpPr>
          <p:nvPr>
            <p:ph type="body" sz="quarter" idx="21" hasCustomPrompt="1"/>
          </p:nvPr>
        </p:nvSpPr>
        <p:spPr>
          <a:xfrm>
            <a:off x="575238" y="3657600"/>
            <a:ext cx="2168937" cy="1111250"/>
          </a:xfrm>
        </p:spPr>
        <p:txBody>
          <a:bodyPr anchor="ctr">
            <a:spAutoFit/>
          </a:bodyPr>
          <a:lstStyle>
            <a:lvl1pPr marL="0" indent="0">
              <a:buNone/>
              <a:defRPr sz="1800" baseline="0">
                <a:solidFill>
                  <a:srgbClr val="F6F4E8"/>
                </a:solidFill>
              </a:defRPr>
            </a:lvl1pPr>
          </a:lstStyle>
          <a:p>
            <a:pPr lvl="0"/>
            <a:r>
              <a:rPr lang="sv-SE" dirty="0" smtClean="0"/>
              <a:t>Skriv text eller ta bort textrutan och låt pratbubblan vara tom. </a:t>
            </a:r>
          </a:p>
        </p:txBody>
      </p:sp>
      <p:sp>
        <p:nvSpPr>
          <p:cNvPr id="22" name="Platshållare för text 12"/>
          <p:cNvSpPr>
            <a:spLocks noGrp="1"/>
          </p:cNvSpPr>
          <p:nvPr>
            <p:ph type="body" sz="quarter" idx="22" hasCustomPrompt="1"/>
          </p:nvPr>
        </p:nvSpPr>
        <p:spPr>
          <a:xfrm>
            <a:off x="3312297" y="3657600"/>
            <a:ext cx="2168937" cy="1111250"/>
          </a:xfrm>
        </p:spPr>
        <p:txBody>
          <a:bodyPr anchor="ctr">
            <a:spAutoFit/>
          </a:bodyPr>
          <a:lstStyle>
            <a:lvl1pPr marL="0" indent="0">
              <a:buNone/>
              <a:defRPr sz="1800" baseline="0">
                <a:solidFill>
                  <a:srgbClr val="F6F4E8"/>
                </a:solidFill>
              </a:defRPr>
            </a:lvl1pPr>
          </a:lstStyle>
          <a:p>
            <a:pPr lvl="0"/>
            <a:r>
              <a:rPr lang="sv-SE" dirty="0" smtClean="0"/>
              <a:t>Skriv text eller ta bort textrutan och låt pratbubblan vara tom. </a:t>
            </a:r>
          </a:p>
        </p:txBody>
      </p:sp>
      <p:sp>
        <p:nvSpPr>
          <p:cNvPr id="23" name="Platshållare för text 12"/>
          <p:cNvSpPr>
            <a:spLocks noGrp="1"/>
          </p:cNvSpPr>
          <p:nvPr>
            <p:ph type="body" sz="quarter" idx="23" hasCustomPrompt="1"/>
          </p:nvPr>
        </p:nvSpPr>
        <p:spPr>
          <a:xfrm>
            <a:off x="6115410" y="3657600"/>
            <a:ext cx="2168937" cy="1111250"/>
          </a:xfrm>
        </p:spPr>
        <p:txBody>
          <a:bodyPr anchor="ctr">
            <a:spAutoFit/>
          </a:bodyPr>
          <a:lstStyle>
            <a:lvl1pPr marL="0" indent="0">
              <a:buNone/>
              <a:defRPr sz="1800" baseline="0">
                <a:solidFill>
                  <a:srgbClr val="F6F4E8"/>
                </a:solidFill>
              </a:defRPr>
            </a:lvl1pPr>
          </a:lstStyle>
          <a:p>
            <a:pPr lvl="0"/>
            <a:r>
              <a:rPr lang="sv-SE" dirty="0" smtClean="0"/>
              <a:t>Skriv text eller ta bort textrutan och låt pratbubblan vara tom. </a:t>
            </a:r>
          </a:p>
        </p:txBody>
      </p:sp>
    </p:spTree>
    <p:extLst>
      <p:ext uri="{BB962C8B-B14F-4D97-AF65-F5344CB8AC3E}">
        <p14:creationId xmlns:p14="http://schemas.microsoft.com/office/powerpoint/2010/main" val="8527079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bubbla och exemp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B90F4-A494-45B5-8A7C-7090ABFDFDA4}" type="datetimeFigureOut">
              <a:rPr lang="sv-SE" smtClean="0"/>
              <a:t>2014-03-05</a:t>
            </a:fld>
            <a:endParaRPr lang="sv-SE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CBCE0-C835-4AC7-8ABE-CC9050610E83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6" name="Ellips 13"/>
          <p:cNvSpPr/>
          <p:nvPr userDrawn="1"/>
        </p:nvSpPr>
        <p:spPr>
          <a:xfrm>
            <a:off x="477245" y="4726398"/>
            <a:ext cx="1160874" cy="1293402"/>
          </a:xfrm>
          <a:custGeom>
            <a:avLst/>
            <a:gdLst>
              <a:gd name="connsiteX0" fmla="*/ 0 w 2048384"/>
              <a:gd name="connsiteY0" fmla="*/ 1024192 h 2048384"/>
              <a:gd name="connsiteX1" fmla="*/ 1024192 w 2048384"/>
              <a:gd name="connsiteY1" fmla="*/ 0 h 2048384"/>
              <a:gd name="connsiteX2" fmla="*/ 2048384 w 2048384"/>
              <a:gd name="connsiteY2" fmla="*/ 1024192 h 2048384"/>
              <a:gd name="connsiteX3" fmla="*/ 1024192 w 2048384"/>
              <a:gd name="connsiteY3" fmla="*/ 2048384 h 2048384"/>
              <a:gd name="connsiteX4" fmla="*/ 0 w 2048384"/>
              <a:gd name="connsiteY4" fmla="*/ 1024192 h 2048384"/>
              <a:gd name="connsiteX0" fmla="*/ 1714 w 2050098"/>
              <a:gd name="connsiteY0" fmla="*/ 1024192 h 2164094"/>
              <a:gd name="connsiteX1" fmla="*/ 1025906 w 2050098"/>
              <a:gd name="connsiteY1" fmla="*/ 0 h 2164094"/>
              <a:gd name="connsiteX2" fmla="*/ 2050098 w 2050098"/>
              <a:gd name="connsiteY2" fmla="*/ 1024192 h 2164094"/>
              <a:gd name="connsiteX3" fmla="*/ 1025906 w 2050098"/>
              <a:gd name="connsiteY3" fmla="*/ 2048384 h 2164094"/>
              <a:gd name="connsiteX4" fmla="*/ 788636 w 2050098"/>
              <a:gd name="connsiteY4" fmla="*/ 2025636 h 2164094"/>
              <a:gd name="connsiteX5" fmla="*/ 1714 w 2050098"/>
              <a:gd name="connsiteY5" fmla="*/ 1024192 h 2164094"/>
              <a:gd name="connsiteX0" fmla="*/ 788636 w 2050098"/>
              <a:gd name="connsiteY0" fmla="*/ 2025636 h 2139824"/>
              <a:gd name="connsiteX1" fmla="*/ 1714 w 2050098"/>
              <a:gd name="connsiteY1" fmla="*/ 1024192 h 2139824"/>
              <a:gd name="connsiteX2" fmla="*/ 1025906 w 2050098"/>
              <a:gd name="connsiteY2" fmla="*/ 0 h 2139824"/>
              <a:gd name="connsiteX3" fmla="*/ 2050098 w 2050098"/>
              <a:gd name="connsiteY3" fmla="*/ 1024192 h 2139824"/>
              <a:gd name="connsiteX4" fmla="*/ 1117346 w 2050098"/>
              <a:gd name="connsiteY4" fmla="*/ 2139824 h 2139824"/>
              <a:gd name="connsiteX0" fmla="*/ 790539 w 2052001"/>
              <a:gd name="connsiteY0" fmla="*/ 2025636 h 2139824"/>
              <a:gd name="connsiteX1" fmla="*/ 691319 w 2052001"/>
              <a:gd name="connsiteY1" fmla="*/ 1939642 h 2139824"/>
              <a:gd name="connsiteX2" fmla="*/ 3617 w 2052001"/>
              <a:gd name="connsiteY2" fmla="*/ 1024192 h 2139824"/>
              <a:gd name="connsiteX3" fmla="*/ 1027809 w 2052001"/>
              <a:gd name="connsiteY3" fmla="*/ 0 h 2139824"/>
              <a:gd name="connsiteX4" fmla="*/ 2052001 w 2052001"/>
              <a:gd name="connsiteY4" fmla="*/ 1024192 h 2139824"/>
              <a:gd name="connsiteX5" fmla="*/ 1119249 w 2052001"/>
              <a:gd name="connsiteY5" fmla="*/ 2139824 h 2139824"/>
              <a:gd name="connsiteX0" fmla="*/ 791503 w 2052965"/>
              <a:gd name="connsiteY0" fmla="*/ 2025636 h 2139824"/>
              <a:gd name="connsiteX1" fmla="*/ 657358 w 2052965"/>
              <a:gd name="connsiteY1" fmla="*/ 2015842 h 2139824"/>
              <a:gd name="connsiteX2" fmla="*/ 4581 w 2052965"/>
              <a:gd name="connsiteY2" fmla="*/ 1024192 h 2139824"/>
              <a:gd name="connsiteX3" fmla="*/ 1028773 w 2052965"/>
              <a:gd name="connsiteY3" fmla="*/ 0 h 2139824"/>
              <a:gd name="connsiteX4" fmla="*/ 2052965 w 2052965"/>
              <a:gd name="connsiteY4" fmla="*/ 1024192 h 2139824"/>
              <a:gd name="connsiteX5" fmla="*/ 1120213 w 2052965"/>
              <a:gd name="connsiteY5" fmla="*/ 2139824 h 2139824"/>
              <a:gd name="connsiteX0" fmla="*/ 715303 w 2052965"/>
              <a:gd name="connsiteY0" fmla="*/ 2273286 h 2273286"/>
              <a:gd name="connsiteX1" fmla="*/ 657358 w 2052965"/>
              <a:gd name="connsiteY1" fmla="*/ 2015842 h 2273286"/>
              <a:gd name="connsiteX2" fmla="*/ 4581 w 2052965"/>
              <a:gd name="connsiteY2" fmla="*/ 1024192 h 2273286"/>
              <a:gd name="connsiteX3" fmla="*/ 1028773 w 2052965"/>
              <a:gd name="connsiteY3" fmla="*/ 0 h 2273286"/>
              <a:gd name="connsiteX4" fmla="*/ 2052965 w 2052965"/>
              <a:gd name="connsiteY4" fmla="*/ 1024192 h 2273286"/>
              <a:gd name="connsiteX5" fmla="*/ 1120213 w 2052965"/>
              <a:gd name="connsiteY5" fmla="*/ 2139824 h 2273286"/>
              <a:gd name="connsiteX0" fmla="*/ 693078 w 2052965"/>
              <a:gd name="connsiteY0" fmla="*/ 2257411 h 2257411"/>
              <a:gd name="connsiteX1" fmla="*/ 657358 w 2052965"/>
              <a:gd name="connsiteY1" fmla="*/ 2015842 h 2257411"/>
              <a:gd name="connsiteX2" fmla="*/ 4581 w 2052965"/>
              <a:gd name="connsiteY2" fmla="*/ 1024192 h 2257411"/>
              <a:gd name="connsiteX3" fmla="*/ 1028773 w 2052965"/>
              <a:gd name="connsiteY3" fmla="*/ 0 h 2257411"/>
              <a:gd name="connsiteX4" fmla="*/ 2052965 w 2052965"/>
              <a:gd name="connsiteY4" fmla="*/ 1024192 h 2257411"/>
              <a:gd name="connsiteX5" fmla="*/ 1120213 w 2052965"/>
              <a:gd name="connsiteY5" fmla="*/ 2139824 h 2257411"/>
              <a:gd name="connsiteX0" fmla="*/ 688853 w 2048740"/>
              <a:gd name="connsiteY0" fmla="*/ 2257411 h 2257411"/>
              <a:gd name="connsiteX1" fmla="*/ 907133 w 2048740"/>
              <a:gd name="connsiteY1" fmla="*/ 2038067 h 2257411"/>
              <a:gd name="connsiteX2" fmla="*/ 356 w 2048740"/>
              <a:gd name="connsiteY2" fmla="*/ 1024192 h 2257411"/>
              <a:gd name="connsiteX3" fmla="*/ 1024548 w 2048740"/>
              <a:gd name="connsiteY3" fmla="*/ 0 h 2257411"/>
              <a:gd name="connsiteX4" fmla="*/ 2048740 w 2048740"/>
              <a:gd name="connsiteY4" fmla="*/ 1024192 h 2257411"/>
              <a:gd name="connsiteX5" fmla="*/ 1115988 w 2048740"/>
              <a:gd name="connsiteY5" fmla="*/ 2139824 h 2257411"/>
              <a:gd name="connsiteX0" fmla="*/ 689431 w 2049318"/>
              <a:gd name="connsiteY0" fmla="*/ 2257411 h 2257411"/>
              <a:gd name="connsiteX1" fmla="*/ 907711 w 2049318"/>
              <a:gd name="connsiteY1" fmla="*/ 2038067 h 2257411"/>
              <a:gd name="connsiteX2" fmla="*/ 934 w 2049318"/>
              <a:gd name="connsiteY2" fmla="*/ 1024192 h 2257411"/>
              <a:gd name="connsiteX3" fmla="*/ 1025126 w 2049318"/>
              <a:gd name="connsiteY3" fmla="*/ 0 h 2257411"/>
              <a:gd name="connsiteX4" fmla="*/ 2049318 w 2049318"/>
              <a:gd name="connsiteY4" fmla="*/ 1024192 h 2257411"/>
              <a:gd name="connsiteX5" fmla="*/ 1116566 w 2049318"/>
              <a:gd name="connsiteY5" fmla="*/ 2139824 h 2257411"/>
              <a:gd name="connsiteX0" fmla="*/ 689431 w 2049318"/>
              <a:gd name="connsiteY0" fmla="*/ 2257411 h 2257411"/>
              <a:gd name="connsiteX1" fmla="*/ 907711 w 2049318"/>
              <a:gd name="connsiteY1" fmla="*/ 2038067 h 2257411"/>
              <a:gd name="connsiteX2" fmla="*/ 934 w 2049318"/>
              <a:gd name="connsiteY2" fmla="*/ 1024192 h 2257411"/>
              <a:gd name="connsiteX3" fmla="*/ 1025126 w 2049318"/>
              <a:gd name="connsiteY3" fmla="*/ 0 h 2257411"/>
              <a:gd name="connsiteX4" fmla="*/ 2049318 w 2049318"/>
              <a:gd name="connsiteY4" fmla="*/ 1024192 h 2257411"/>
              <a:gd name="connsiteX5" fmla="*/ 1116566 w 2049318"/>
              <a:gd name="connsiteY5" fmla="*/ 2139824 h 2257411"/>
              <a:gd name="connsiteX0" fmla="*/ 689431 w 2049318"/>
              <a:gd name="connsiteY0" fmla="*/ 2257411 h 2257411"/>
              <a:gd name="connsiteX1" fmla="*/ 907711 w 2049318"/>
              <a:gd name="connsiteY1" fmla="*/ 2038067 h 2257411"/>
              <a:gd name="connsiteX2" fmla="*/ 934 w 2049318"/>
              <a:gd name="connsiteY2" fmla="*/ 1024192 h 2257411"/>
              <a:gd name="connsiteX3" fmla="*/ 1025126 w 2049318"/>
              <a:gd name="connsiteY3" fmla="*/ 0 h 2257411"/>
              <a:gd name="connsiteX4" fmla="*/ 2049318 w 2049318"/>
              <a:gd name="connsiteY4" fmla="*/ 1024192 h 2257411"/>
              <a:gd name="connsiteX5" fmla="*/ 1116566 w 2049318"/>
              <a:gd name="connsiteY5" fmla="*/ 2139824 h 2257411"/>
              <a:gd name="connsiteX0" fmla="*/ 689431 w 2049318"/>
              <a:gd name="connsiteY0" fmla="*/ 2257411 h 2257411"/>
              <a:gd name="connsiteX1" fmla="*/ 907711 w 2049318"/>
              <a:gd name="connsiteY1" fmla="*/ 2038067 h 2257411"/>
              <a:gd name="connsiteX2" fmla="*/ 934 w 2049318"/>
              <a:gd name="connsiteY2" fmla="*/ 1024192 h 2257411"/>
              <a:gd name="connsiteX3" fmla="*/ 1025126 w 2049318"/>
              <a:gd name="connsiteY3" fmla="*/ 0 h 2257411"/>
              <a:gd name="connsiteX4" fmla="*/ 2049318 w 2049318"/>
              <a:gd name="connsiteY4" fmla="*/ 1024192 h 2257411"/>
              <a:gd name="connsiteX5" fmla="*/ 1116566 w 2049318"/>
              <a:gd name="connsiteY5" fmla="*/ 2139824 h 2257411"/>
              <a:gd name="connsiteX0" fmla="*/ 689431 w 2049318"/>
              <a:gd name="connsiteY0" fmla="*/ 2257411 h 2257411"/>
              <a:gd name="connsiteX1" fmla="*/ 907711 w 2049318"/>
              <a:gd name="connsiteY1" fmla="*/ 2038067 h 2257411"/>
              <a:gd name="connsiteX2" fmla="*/ 934 w 2049318"/>
              <a:gd name="connsiteY2" fmla="*/ 1024192 h 2257411"/>
              <a:gd name="connsiteX3" fmla="*/ 1025126 w 2049318"/>
              <a:gd name="connsiteY3" fmla="*/ 0 h 2257411"/>
              <a:gd name="connsiteX4" fmla="*/ 2049318 w 2049318"/>
              <a:gd name="connsiteY4" fmla="*/ 1024192 h 2257411"/>
              <a:gd name="connsiteX5" fmla="*/ 1116566 w 2049318"/>
              <a:gd name="connsiteY5" fmla="*/ 2139824 h 2257411"/>
              <a:gd name="connsiteX0" fmla="*/ 689431 w 2049318"/>
              <a:gd name="connsiteY0" fmla="*/ 2257411 h 2257411"/>
              <a:gd name="connsiteX1" fmla="*/ 907711 w 2049318"/>
              <a:gd name="connsiteY1" fmla="*/ 2038067 h 2257411"/>
              <a:gd name="connsiteX2" fmla="*/ 934 w 2049318"/>
              <a:gd name="connsiteY2" fmla="*/ 1024192 h 2257411"/>
              <a:gd name="connsiteX3" fmla="*/ 1025126 w 2049318"/>
              <a:gd name="connsiteY3" fmla="*/ 0 h 2257411"/>
              <a:gd name="connsiteX4" fmla="*/ 2049318 w 2049318"/>
              <a:gd name="connsiteY4" fmla="*/ 1024192 h 2257411"/>
              <a:gd name="connsiteX5" fmla="*/ 1167366 w 2049318"/>
              <a:gd name="connsiteY5" fmla="*/ 2031874 h 2257411"/>
              <a:gd name="connsiteX0" fmla="*/ 689431 w 2049318"/>
              <a:gd name="connsiteY0" fmla="*/ 2257411 h 2257411"/>
              <a:gd name="connsiteX1" fmla="*/ 907711 w 2049318"/>
              <a:gd name="connsiteY1" fmla="*/ 2038067 h 2257411"/>
              <a:gd name="connsiteX2" fmla="*/ 934 w 2049318"/>
              <a:gd name="connsiteY2" fmla="*/ 1024192 h 2257411"/>
              <a:gd name="connsiteX3" fmla="*/ 1025126 w 2049318"/>
              <a:gd name="connsiteY3" fmla="*/ 0 h 2257411"/>
              <a:gd name="connsiteX4" fmla="*/ 2049318 w 2049318"/>
              <a:gd name="connsiteY4" fmla="*/ 1024192 h 2257411"/>
              <a:gd name="connsiteX5" fmla="*/ 1167366 w 2049318"/>
              <a:gd name="connsiteY5" fmla="*/ 2031874 h 2257411"/>
              <a:gd name="connsiteX0" fmla="*/ 689431 w 2049318"/>
              <a:gd name="connsiteY0" fmla="*/ 2257411 h 2257411"/>
              <a:gd name="connsiteX1" fmla="*/ 907711 w 2049318"/>
              <a:gd name="connsiteY1" fmla="*/ 2038067 h 2257411"/>
              <a:gd name="connsiteX2" fmla="*/ 934 w 2049318"/>
              <a:gd name="connsiteY2" fmla="*/ 1024192 h 2257411"/>
              <a:gd name="connsiteX3" fmla="*/ 1025126 w 2049318"/>
              <a:gd name="connsiteY3" fmla="*/ 0 h 2257411"/>
              <a:gd name="connsiteX4" fmla="*/ 2049318 w 2049318"/>
              <a:gd name="connsiteY4" fmla="*/ 1024192 h 2257411"/>
              <a:gd name="connsiteX5" fmla="*/ 1186416 w 2049318"/>
              <a:gd name="connsiteY5" fmla="*/ 2035049 h 2257411"/>
              <a:gd name="connsiteX0" fmla="*/ 689431 w 2049318"/>
              <a:gd name="connsiteY0" fmla="*/ 2257411 h 2257411"/>
              <a:gd name="connsiteX1" fmla="*/ 907711 w 2049318"/>
              <a:gd name="connsiteY1" fmla="*/ 2038067 h 2257411"/>
              <a:gd name="connsiteX2" fmla="*/ 934 w 2049318"/>
              <a:gd name="connsiteY2" fmla="*/ 1024192 h 2257411"/>
              <a:gd name="connsiteX3" fmla="*/ 1025126 w 2049318"/>
              <a:gd name="connsiteY3" fmla="*/ 0 h 2257411"/>
              <a:gd name="connsiteX4" fmla="*/ 2049318 w 2049318"/>
              <a:gd name="connsiteY4" fmla="*/ 1024192 h 2257411"/>
              <a:gd name="connsiteX5" fmla="*/ 1164191 w 2049318"/>
              <a:gd name="connsiteY5" fmla="*/ 2031874 h 2257411"/>
              <a:gd name="connsiteX0" fmla="*/ 689431 w 2049318"/>
              <a:gd name="connsiteY0" fmla="*/ 2257411 h 2257411"/>
              <a:gd name="connsiteX1" fmla="*/ 907711 w 2049318"/>
              <a:gd name="connsiteY1" fmla="*/ 2038067 h 2257411"/>
              <a:gd name="connsiteX2" fmla="*/ 934 w 2049318"/>
              <a:gd name="connsiteY2" fmla="*/ 1024192 h 2257411"/>
              <a:gd name="connsiteX3" fmla="*/ 1025126 w 2049318"/>
              <a:gd name="connsiteY3" fmla="*/ 0 h 2257411"/>
              <a:gd name="connsiteX4" fmla="*/ 2049318 w 2049318"/>
              <a:gd name="connsiteY4" fmla="*/ 1024192 h 2257411"/>
              <a:gd name="connsiteX5" fmla="*/ 1164191 w 2049318"/>
              <a:gd name="connsiteY5" fmla="*/ 2031874 h 2257411"/>
              <a:gd name="connsiteX0" fmla="*/ 689431 w 2049318"/>
              <a:gd name="connsiteY0" fmla="*/ 2257411 h 2257411"/>
              <a:gd name="connsiteX1" fmla="*/ 907711 w 2049318"/>
              <a:gd name="connsiteY1" fmla="*/ 2038067 h 2257411"/>
              <a:gd name="connsiteX2" fmla="*/ 934 w 2049318"/>
              <a:gd name="connsiteY2" fmla="*/ 1024192 h 2257411"/>
              <a:gd name="connsiteX3" fmla="*/ 1025126 w 2049318"/>
              <a:gd name="connsiteY3" fmla="*/ 0 h 2257411"/>
              <a:gd name="connsiteX4" fmla="*/ 2049318 w 2049318"/>
              <a:gd name="connsiteY4" fmla="*/ 1024192 h 2257411"/>
              <a:gd name="connsiteX5" fmla="*/ 1164191 w 2049318"/>
              <a:gd name="connsiteY5" fmla="*/ 2031874 h 2257411"/>
              <a:gd name="connsiteX0" fmla="*/ 688861 w 2048748"/>
              <a:gd name="connsiteY0" fmla="*/ 2257411 h 2257411"/>
              <a:gd name="connsiteX1" fmla="*/ 907141 w 2048748"/>
              <a:gd name="connsiteY1" fmla="*/ 2038067 h 2257411"/>
              <a:gd name="connsiteX2" fmla="*/ 364 w 2048748"/>
              <a:gd name="connsiteY2" fmla="*/ 1024192 h 2257411"/>
              <a:gd name="connsiteX3" fmla="*/ 1024556 w 2048748"/>
              <a:gd name="connsiteY3" fmla="*/ 0 h 2257411"/>
              <a:gd name="connsiteX4" fmla="*/ 2048748 w 2048748"/>
              <a:gd name="connsiteY4" fmla="*/ 1024192 h 2257411"/>
              <a:gd name="connsiteX5" fmla="*/ 1163621 w 2048748"/>
              <a:gd name="connsiteY5" fmla="*/ 2031874 h 2257411"/>
              <a:gd name="connsiteX0" fmla="*/ 688552 w 2048439"/>
              <a:gd name="connsiteY0" fmla="*/ 2257411 h 2257411"/>
              <a:gd name="connsiteX1" fmla="*/ 906832 w 2048439"/>
              <a:gd name="connsiteY1" fmla="*/ 2038067 h 2257411"/>
              <a:gd name="connsiteX2" fmla="*/ 55 w 2048439"/>
              <a:gd name="connsiteY2" fmla="*/ 1024192 h 2257411"/>
              <a:gd name="connsiteX3" fmla="*/ 1024247 w 2048439"/>
              <a:gd name="connsiteY3" fmla="*/ 0 h 2257411"/>
              <a:gd name="connsiteX4" fmla="*/ 2048439 w 2048439"/>
              <a:gd name="connsiteY4" fmla="*/ 1024192 h 2257411"/>
              <a:gd name="connsiteX5" fmla="*/ 1163312 w 2048439"/>
              <a:gd name="connsiteY5" fmla="*/ 2031874 h 2257411"/>
              <a:gd name="connsiteX0" fmla="*/ 688509 w 2048396"/>
              <a:gd name="connsiteY0" fmla="*/ 2257411 h 2257411"/>
              <a:gd name="connsiteX1" fmla="*/ 906789 w 2048396"/>
              <a:gd name="connsiteY1" fmla="*/ 2038067 h 2257411"/>
              <a:gd name="connsiteX2" fmla="*/ 12 w 2048396"/>
              <a:gd name="connsiteY2" fmla="*/ 1024192 h 2257411"/>
              <a:gd name="connsiteX3" fmla="*/ 1024204 w 2048396"/>
              <a:gd name="connsiteY3" fmla="*/ 0 h 2257411"/>
              <a:gd name="connsiteX4" fmla="*/ 2048396 w 2048396"/>
              <a:gd name="connsiteY4" fmla="*/ 1024192 h 2257411"/>
              <a:gd name="connsiteX5" fmla="*/ 1163269 w 2048396"/>
              <a:gd name="connsiteY5" fmla="*/ 2031874 h 2257411"/>
              <a:gd name="connsiteX0" fmla="*/ 656756 w 2016643"/>
              <a:gd name="connsiteY0" fmla="*/ 2257411 h 2257411"/>
              <a:gd name="connsiteX1" fmla="*/ 875036 w 2016643"/>
              <a:gd name="connsiteY1" fmla="*/ 2038067 h 2257411"/>
              <a:gd name="connsiteX2" fmla="*/ 9 w 2016643"/>
              <a:gd name="connsiteY2" fmla="*/ 1021017 h 2257411"/>
              <a:gd name="connsiteX3" fmla="*/ 992451 w 2016643"/>
              <a:gd name="connsiteY3" fmla="*/ 0 h 2257411"/>
              <a:gd name="connsiteX4" fmla="*/ 2016643 w 2016643"/>
              <a:gd name="connsiteY4" fmla="*/ 1024192 h 2257411"/>
              <a:gd name="connsiteX5" fmla="*/ 1131516 w 2016643"/>
              <a:gd name="connsiteY5" fmla="*/ 2031874 h 2257411"/>
              <a:gd name="connsiteX0" fmla="*/ 672629 w 2032516"/>
              <a:gd name="connsiteY0" fmla="*/ 2257442 h 2257442"/>
              <a:gd name="connsiteX1" fmla="*/ 890909 w 2032516"/>
              <a:gd name="connsiteY1" fmla="*/ 2038098 h 2257442"/>
              <a:gd name="connsiteX2" fmla="*/ 7 w 2032516"/>
              <a:gd name="connsiteY2" fmla="*/ 995648 h 2257442"/>
              <a:gd name="connsiteX3" fmla="*/ 1008324 w 2032516"/>
              <a:gd name="connsiteY3" fmla="*/ 31 h 2257442"/>
              <a:gd name="connsiteX4" fmla="*/ 2032516 w 2032516"/>
              <a:gd name="connsiteY4" fmla="*/ 1024223 h 2257442"/>
              <a:gd name="connsiteX5" fmla="*/ 1147389 w 2032516"/>
              <a:gd name="connsiteY5" fmla="*/ 2031905 h 2257442"/>
              <a:gd name="connsiteX0" fmla="*/ 656756 w 2016643"/>
              <a:gd name="connsiteY0" fmla="*/ 2257558 h 2257558"/>
              <a:gd name="connsiteX1" fmla="*/ 875036 w 2016643"/>
              <a:gd name="connsiteY1" fmla="*/ 2038214 h 2257558"/>
              <a:gd name="connsiteX2" fmla="*/ 9 w 2016643"/>
              <a:gd name="connsiteY2" fmla="*/ 964014 h 2257558"/>
              <a:gd name="connsiteX3" fmla="*/ 992451 w 2016643"/>
              <a:gd name="connsiteY3" fmla="*/ 147 h 2257558"/>
              <a:gd name="connsiteX4" fmla="*/ 2016643 w 2016643"/>
              <a:gd name="connsiteY4" fmla="*/ 1024339 h 2257558"/>
              <a:gd name="connsiteX5" fmla="*/ 1131516 w 2016643"/>
              <a:gd name="connsiteY5" fmla="*/ 2032021 h 2257558"/>
              <a:gd name="connsiteX0" fmla="*/ 666279 w 2026166"/>
              <a:gd name="connsiteY0" fmla="*/ 2257515 h 2257515"/>
              <a:gd name="connsiteX1" fmla="*/ 884559 w 2026166"/>
              <a:gd name="connsiteY1" fmla="*/ 2038171 h 2257515"/>
              <a:gd name="connsiteX2" fmla="*/ 7 w 2026166"/>
              <a:gd name="connsiteY2" fmla="*/ 973496 h 2257515"/>
              <a:gd name="connsiteX3" fmla="*/ 1001974 w 2026166"/>
              <a:gd name="connsiteY3" fmla="*/ 104 h 2257515"/>
              <a:gd name="connsiteX4" fmla="*/ 2026166 w 2026166"/>
              <a:gd name="connsiteY4" fmla="*/ 1024296 h 2257515"/>
              <a:gd name="connsiteX5" fmla="*/ 1141039 w 2026166"/>
              <a:gd name="connsiteY5" fmla="*/ 2031978 h 2257515"/>
              <a:gd name="connsiteX0" fmla="*/ 666279 w 2026166"/>
              <a:gd name="connsiteY0" fmla="*/ 2257522 h 2257522"/>
              <a:gd name="connsiteX1" fmla="*/ 884559 w 2026166"/>
              <a:gd name="connsiteY1" fmla="*/ 2038178 h 2257522"/>
              <a:gd name="connsiteX2" fmla="*/ 7 w 2026166"/>
              <a:gd name="connsiteY2" fmla="*/ 973503 h 2257522"/>
              <a:gd name="connsiteX3" fmla="*/ 1001974 w 2026166"/>
              <a:gd name="connsiteY3" fmla="*/ 111 h 2257522"/>
              <a:gd name="connsiteX4" fmla="*/ 2026166 w 2026166"/>
              <a:gd name="connsiteY4" fmla="*/ 1024303 h 2257522"/>
              <a:gd name="connsiteX5" fmla="*/ 1141039 w 2026166"/>
              <a:gd name="connsiteY5" fmla="*/ 2031985 h 2257522"/>
              <a:gd name="connsiteX0" fmla="*/ 659930 w 2019817"/>
              <a:gd name="connsiteY0" fmla="*/ 2257720 h 2257720"/>
              <a:gd name="connsiteX1" fmla="*/ 878210 w 2019817"/>
              <a:gd name="connsiteY1" fmla="*/ 2038376 h 2257720"/>
              <a:gd name="connsiteX2" fmla="*/ 8 w 2019817"/>
              <a:gd name="connsiteY2" fmla="*/ 941951 h 2257720"/>
              <a:gd name="connsiteX3" fmla="*/ 995625 w 2019817"/>
              <a:gd name="connsiteY3" fmla="*/ 309 h 2257720"/>
              <a:gd name="connsiteX4" fmla="*/ 2019817 w 2019817"/>
              <a:gd name="connsiteY4" fmla="*/ 1024501 h 2257720"/>
              <a:gd name="connsiteX5" fmla="*/ 1134690 w 2019817"/>
              <a:gd name="connsiteY5" fmla="*/ 2032183 h 2257720"/>
              <a:gd name="connsiteX0" fmla="*/ 659934 w 2019821"/>
              <a:gd name="connsiteY0" fmla="*/ 2257873 h 2257873"/>
              <a:gd name="connsiteX1" fmla="*/ 878214 w 2019821"/>
              <a:gd name="connsiteY1" fmla="*/ 2038529 h 2257873"/>
              <a:gd name="connsiteX2" fmla="*/ 12 w 2019821"/>
              <a:gd name="connsiteY2" fmla="*/ 942104 h 2257873"/>
              <a:gd name="connsiteX3" fmla="*/ 995629 w 2019821"/>
              <a:gd name="connsiteY3" fmla="*/ 462 h 2257873"/>
              <a:gd name="connsiteX4" fmla="*/ 2019821 w 2019821"/>
              <a:gd name="connsiteY4" fmla="*/ 1024654 h 2257873"/>
              <a:gd name="connsiteX5" fmla="*/ 1134694 w 2019821"/>
              <a:gd name="connsiteY5" fmla="*/ 2032336 h 2257873"/>
              <a:gd name="connsiteX0" fmla="*/ 659934 w 2019821"/>
              <a:gd name="connsiteY0" fmla="*/ 2257873 h 2257873"/>
              <a:gd name="connsiteX1" fmla="*/ 878214 w 2019821"/>
              <a:gd name="connsiteY1" fmla="*/ 2038529 h 2257873"/>
              <a:gd name="connsiteX2" fmla="*/ 12 w 2019821"/>
              <a:gd name="connsiteY2" fmla="*/ 942104 h 2257873"/>
              <a:gd name="connsiteX3" fmla="*/ 995629 w 2019821"/>
              <a:gd name="connsiteY3" fmla="*/ 462 h 2257873"/>
              <a:gd name="connsiteX4" fmla="*/ 2019821 w 2019821"/>
              <a:gd name="connsiteY4" fmla="*/ 1024654 h 2257873"/>
              <a:gd name="connsiteX5" fmla="*/ 1134694 w 2019821"/>
              <a:gd name="connsiteY5" fmla="*/ 2032336 h 2257873"/>
              <a:gd name="connsiteX0" fmla="*/ 659934 w 2019821"/>
              <a:gd name="connsiteY0" fmla="*/ 2257873 h 2257873"/>
              <a:gd name="connsiteX1" fmla="*/ 878214 w 2019821"/>
              <a:gd name="connsiteY1" fmla="*/ 2038529 h 2257873"/>
              <a:gd name="connsiteX2" fmla="*/ 12 w 2019821"/>
              <a:gd name="connsiteY2" fmla="*/ 942104 h 2257873"/>
              <a:gd name="connsiteX3" fmla="*/ 995629 w 2019821"/>
              <a:gd name="connsiteY3" fmla="*/ 462 h 2257873"/>
              <a:gd name="connsiteX4" fmla="*/ 2019821 w 2019821"/>
              <a:gd name="connsiteY4" fmla="*/ 1024654 h 2257873"/>
              <a:gd name="connsiteX5" fmla="*/ 1134694 w 2019821"/>
              <a:gd name="connsiteY5" fmla="*/ 2032336 h 2257873"/>
              <a:gd name="connsiteX0" fmla="*/ 659933 w 2019820"/>
              <a:gd name="connsiteY0" fmla="*/ 2257873 h 2257873"/>
              <a:gd name="connsiteX1" fmla="*/ 878213 w 2019820"/>
              <a:gd name="connsiteY1" fmla="*/ 2038529 h 2257873"/>
              <a:gd name="connsiteX2" fmla="*/ 11 w 2019820"/>
              <a:gd name="connsiteY2" fmla="*/ 942104 h 2257873"/>
              <a:gd name="connsiteX3" fmla="*/ 995628 w 2019820"/>
              <a:gd name="connsiteY3" fmla="*/ 462 h 2257873"/>
              <a:gd name="connsiteX4" fmla="*/ 2019820 w 2019820"/>
              <a:gd name="connsiteY4" fmla="*/ 1024654 h 2257873"/>
              <a:gd name="connsiteX5" fmla="*/ 1134693 w 2019820"/>
              <a:gd name="connsiteY5" fmla="*/ 2032336 h 2257873"/>
              <a:gd name="connsiteX0" fmla="*/ 666279 w 2026166"/>
              <a:gd name="connsiteY0" fmla="*/ 2257629 h 2257629"/>
              <a:gd name="connsiteX1" fmla="*/ 884559 w 2026166"/>
              <a:gd name="connsiteY1" fmla="*/ 2038285 h 2257629"/>
              <a:gd name="connsiteX2" fmla="*/ 7 w 2026166"/>
              <a:gd name="connsiteY2" fmla="*/ 954560 h 2257629"/>
              <a:gd name="connsiteX3" fmla="*/ 1001974 w 2026166"/>
              <a:gd name="connsiteY3" fmla="*/ 218 h 2257629"/>
              <a:gd name="connsiteX4" fmla="*/ 2026166 w 2026166"/>
              <a:gd name="connsiteY4" fmla="*/ 1024410 h 2257629"/>
              <a:gd name="connsiteX5" fmla="*/ 1141039 w 2026166"/>
              <a:gd name="connsiteY5" fmla="*/ 2032092 h 2257629"/>
              <a:gd name="connsiteX0" fmla="*/ 666281 w 2026168"/>
              <a:gd name="connsiteY0" fmla="*/ 2257528 h 2257528"/>
              <a:gd name="connsiteX1" fmla="*/ 884561 w 2026168"/>
              <a:gd name="connsiteY1" fmla="*/ 2038184 h 2257528"/>
              <a:gd name="connsiteX2" fmla="*/ 9 w 2026168"/>
              <a:gd name="connsiteY2" fmla="*/ 954459 h 2257528"/>
              <a:gd name="connsiteX3" fmla="*/ 1001976 w 2026168"/>
              <a:gd name="connsiteY3" fmla="*/ 117 h 2257528"/>
              <a:gd name="connsiteX4" fmla="*/ 2026168 w 2026168"/>
              <a:gd name="connsiteY4" fmla="*/ 1024309 h 2257528"/>
              <a:gd name="connsiteX5" fmla="*/ 1141041 w 2026168"/>
              <a:gd name="connsiteY5" fmla="*/ 2031991 h 2257528"/>
              <a:gd name="connsiteX0" fmla="*/ 666282 w 2026169"/>
              <a:gd name="connsiteY0" fmla="*/ 2257419 h 2257419"/>
              <a:gd name="connsiteX1" fmla="*/ 884562 w 2026169"/>
              <a:gd name="connsiteY1" fmla="*/ 2038075 h 2257419"/>
              <a:gd name="connsiteX2" fmla="*/ 10 w 2026169"/>
              <a:gd name="connsiteY2" fmla="*/ 954350 h 2257419"/>
              <a:gd name="connsiteX3" fmla="*/ 1001977 w 2026169"/>
              <a:gd name="connsiteY3" fmla="*/ 8 h 2257419"/>
              <a:gd name="connsiteX4" fmla="*/ 2026169 w 2026169"/>
              <a:gd name="connsiteY4" fmla="*/ 1024200 h 2257419"/>
              <a:gd name="connsiteX5" fmla="*/ 1141042 w 2026169"/>
              <a:gd name="connsiteY5" fmla="*/ 2031882 h 2257419"/>
              <a:gd name="connsiteX0" fmla="*/ 666283 w 2026170"/>
              <a:gd name="connsiteY0" fmla="*/ 2257419 h 2257419"/>
              <a:gd name="connsiteX1" fmla="*/ 884563 w 2026170"/>
              <a:gd name="connsiteY1" fmla="*/ 2038075 h 2257419"/>
              <a:gd name="connsiteX2" fmla="*/ 11 w 2026170"/>
              <a:gd name="connsiteY2" fmla="*/ 954350 h 2257419"/>
              <a:gd name="connsiteX3" fmla="*/ 1001978 w 2026170"/>
              <a:gd name="connsiteY3" fmla="*/ 8 h 2257419"/>
              <a:gd name="connsiteX4" fmla="*/ 2026170 w 2026170"/>
              <a:gd name="connsiteY4" fmla="*/ 1024200 h 2257419"/>
              <a:gd name="connsiteX5" fmla="*/ 1141043 w 2026170"/>
              <a:gd name="connsiteY5" fmla="*/ 2031882 h 2257419"/>
              <a:gd name="connsiteX0" fmla="*/ 666367 w 2026254"/>
              <a:gd name="connsiteY0" fmla="*/ 2257418 h 2257418"/>
              <a:gd name="connsiteX1" fmla="*/ 884647 w 2026254"/>
              <a:gd name="connsiteY1" fmla="*/ 2038074 h 2257418"/>
              <a:gd name="connsiteX2" fmla="*/ 95 w 2026254"/>
              <a:gd name="connsiteY2" fmla="*/ 954349 h 2257418"/>
              <a:gd name="connsiteX3" fmla="*/ 1002062 w 2026254"/>
              <a:gd name="connsiteY3" fmla="*/ 7 h 2257418"/>
              <a:gd name="connsiteX4" fmla="*/ 2026254 w 2026254"/>
              <a:gd name="connsiteY4" fmla="*/ 1024199 h 2257418"/>
              <a:gd name="connsiteX5" fmla="*/ 1141127 w 2026254"/>
              <a:gd name="connsiteY5" fmla="*/ 2031881 h 2257418"/>
              <a:gd name="connsiteX0" fmla="*/ 666367 w 2026254"/>
              <a:gd name="connsiteY0" fmla="*/ 2257471 h 2257471"/>
              <a:gd name="connsiteX1" fmla="*/ 884647 w 2026254"/>
              <a:gd name="connsiteY1" fmla="*/ 2038127 h 2257471"/>
              <a:gd name="connsiteX2" fmla="*/ 95 w 2026254"/>
              <a:gd name="connsiteY2" fmla="*/ 954402 h 2257471"/>
              <a:gd name="connsiteX3" fmla="*/ 1002062 w 2026254"/>
              <a:gd name="connsiteY3" fmla="*/ 60 h 2257471"/>
              <a:gd name="connsiteX4" fmla="*/ 2026254 w 2026254"/>
              <a:gd name="connsiteY4" fmla="*/ 1024252 h 2257471"/>
              <a:gd name="connsiteX5" fmla="*/ 1141127 w 2026254"/>
              <a:gd name="connsiteY5" fmla="*/ 2031934 h 2257471"/>
              <a:gd name="connsiteX0" fmla="*/ 666367 w 2026254"/>
              <a:gd name="connsiteY0" fmla="*/ 2257576 h 2257576"/>
              <a:gd name="connsiteX1" fmla="*/ 884647 w 2026254"/>
              <a:gd name="connsiteY1" fmla="*/ 2038232 h 2257576"/>
              <a:gd name="connsiteX2" fmla="*/ 95 w 2026254"/>
              <a:gd name="connsiteY2" fmla="*/ 954507 h 2257576"/>
              <a:gd name="connsiteX3" fmla="*/ 1002062 w 2026254"/>
              <a:gd name="connsiteY3" fmla="*/ 165 h 2257576"/>
              <a:gd name="connsiteX4" fmla="*/ 2026254 w 2026254"/>
              <a:gd name="connsiteY4" fmla="*/ 1024357 h 2257576"/>
              <a:gd name="connsiteX5" fmla="*/ 1141127 w 2026254"/>
              <a:gd name="connsiteY5" fmla="*/ 2032039 h 2257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26254" h="2257576">
                <a:moveTo>
                  <a:pt x="666367" y="2257576"/>
                </a:moveTo>
                <a:cubicBezTo>
                  <a:pt x="738730" y="2182919"/>
                  <a:pt x="777676" y="2138464"/>
                  <a:pt x="884647" y="2038232"/>
                </a:cubicBezTo>
                <a:cubicBezTo>
                  <a:pt x="245493" y="1934825"/>
                  <a:pt x="-5632" y="1428930"/>
                  <a:pt x="95" y="954507"/>
                </a:cubicBezTo>
                <a:cubicBezTo>
                  <a:pt x="5822" y="480084"/>
                  <a:pt x="456852" y="-10335"/>
                  <a:pt x="1002062" y="165"/>
                </a:cubicBezTo>
                <a:cubicBezTo>
                  <a:pt x="1547272" y="10665"/>
                  <a:pt x="2026254" y="458711"/>
                  <a:pt x="2026254" y="1024357"/>
                </a:cubicBezTo>
                <a:cubicBezTo>
                  <a:pt x="2026254" y="1590003"/>
                  <a:pt x="1634581" y="1938792"/>
                  <a:pt x="1141127" y="2032039"/>
                </a:cubicBezTo>
              </a:path>
            </a:pathLst>
          </a:custGeom>
          <a:noFill/>
          <a:ln w="57150" cap="rnd" cmpd="sng">
            <a:solidFill>
              <a:srgbClr val="006F65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0" rIns="91440" bIns="18720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sv-SE" b="1" dirty="0" smtClean="0">
                <a:solidFill>
                  <a:schemeClr val="tx1"/>
                </a:solidFill>
              </a:rPr>
              <a:t>Exempel</a:t>
            </a:r>
            <a:endParaRPr lang="sv-SE" b="1" dirty="0">
              <a:solidFill>
                <a:schemeClr val="tx1"/>
              </a:solidFill>
            </a:endParaRPr>
          </a:p>
        </p:txBody>
      </p:sp>
      <p:sp>
        <p:nvSpPr>
          <p:cNvPr id="7" name="Rektangel med rundade hörn 10"/>
          <p:cNvSpPr/>
          <p:nvPr userDrawn="1"/>
        </p:nvSpPr>
        <p:spPr>
          <a:xfrm>
            <a:off x="477000" y="1061155"/>
            <a:ext cx="8209800" cy="3398413"/>
          </a:xfrm>
          <a:custGeom>
            <a:avLst/>
            <a:gdLst>
              <a:gd name="connsiteX0" fmla="*/ 0 w 3715096"/>
              <a:gd name="connsiteY0" fmla="*/ 192012 h 725887"/>
              <a:gd name="connsiteX1" fmla="*/ 192012 w 3715096"/>
              <a:gd name="connsiteY1" fmla="*/ 0 h 725887"/>
              <a:gd name="connsiteX2" fmla="*/ 3523084 w 3715096"/>
              <a:gd name="connsiteY2" fmla="*/ 0 h 725887"/>
              <a:gd name="connsiteX3" fmla="*/ 3715096 w 3715096"/>
              <a:gd name="connsiteY3" fmla="*/ 192012 h 725887"/>
              <a:gd name="connsiteX4" fmla="*/ 3715096 w 3715096"/>
              <a:gd name="connsiteY4" fmla="*/ 533875 h 725887"/>
              <a:gd name="connsiteX5" fmla="*/ 3523084 w 3715096"/>
              <a:gd name="connsiteY5" fmla="*/ 725887 h 725887"/>
              <a:gd name="connsiteX6" fmla="*/ 192012 w 3715096"/>
              <a:gd name="connsiteY6" fmla="*/ 725887 h 725887"/>
              <a:gd name="connsiteX7" fmla="*/ 0 w 3715096"/>
              <a:gd name="connsiteY7" fmla="*/ 533875 h 725887"/>
              <a:gd name="connsiteX8" fmla="*/ 0 w 3715096"/>
              <a:gd name="connsiteY8" fmla="*/ 192012 h 725887"/>
              <a:gd name="connsiteX0" fmla="*/ 0 w 3715096"/>
              <a:gd name="connsiteY0" fmla="*/ 192012 h 725887"/>
              <a:gd name="connsiteX1" fmla="*/ 192012 w 3715096"/>
              <a:gd name="connsiteY1" fmla="*/ 0 h 725887"/>
              <a:gd name="connsiteX2" fmla="*/ 3523084 w 3715096"/>
              <a:gd name="connsiteY2" fmla="*/ 0 h 725887"/>
              <a:gd name="connsiteX3" fmla="*/ 3715096 w 3715096"/>
              <a:gd name="connsiteY3" fmla="*/ 192012 h 725887"/>
              <a:gd name="connsiteX4" fmla="*/ 3715096 w 3715096"/>
              <a:gd name="connsiteY4" fmla="*/ 533875 h 725887"/>
              <a:gd name="connsiteX5" fmla="*/ 3523084 w 3715096"/>
              <a:gd name="connsiteY5" fmla="*/ 725887 h 725887"/>
              <a:gd name="connsiteX6" fmla="*/ 3222277 w 3715096"/>
              <a:gd name="connsiteY6" fmla="*/ 720316 h 725887"/>
              <a:gd name="connsiteX7" fmla="*/ 192012 w 3715096"/>
              <a:gd name="connsiteY7" fmla="*/ 725887 h 725887"/>
              <a:gd name="connsiteX8" fmla="*/ 0 w 3715096"/>
              <a:gd name="connsiteY8" fmla="*/ 533875 h 725887"/>
              <a:gd name="connsiteX9" fmla="*/ 0 w 3715096"/>
              <a:gd name="connsiteY9" fmla="*/ 192012 h 725887"/>
              <a:gd name="connsiteX0" fmla="*/ 3222277 w 3715096"/>
              <a:gd name="connsiteY0" fmla="*/ 720316 h 817327"/>
              <a:gd name="connsiteX1" fmla="*/ 192012 w 3715096"/>
              <a:gd name="connsiteY1" fmla="*/ 725887 h 817327"/>
              <a:gd name="connsiteX2" fmla="*/ 0 w 3715096"/>
              <a:gd name="connsiteY2" fmla="*/ 533875 h 817327"/>
              <a:gd name="connsiteX3" fmla="*/ 0 w 3715096"/>
              <a:gd name="connsiteY3" fmla="*/ 192012 h 817327"/>
              <a:gd name="connsiteX4" fmla="*/ 192012 w 3715096"/>
              <a:gd name="connsiteY4" fmla="*/ 0 h 817327"/>
              <a:gd name="connsiteX5" fmla="*/ 3523084 w 3715096"/>
              <a:gd name="connsiteY5" fmla="*/ 0 h 817327"/>
              <a:gd name="connsiteX6" fmla="*/ 3715096 w 3715096"/>
              <a:gd name="connsiteY6" fmla="*/ 192012 h 817327"/>
              <a:gd name="connsiteX7" fmla="*/ 3715096 w 3715096"/>
              <a:gd name="connsiteY7" fmla="*/ 533875 h 817327"/>
              <a:gd name="connsiteX8" fmla="*/ 3614524 w 3715096"/>
              <a:gd name="connsiteY8" fmla="*/ 817327 h 817327"/>
              <a:gd name="connsiteX0" fmla="*/ 3222277 w 3715096"/>
              <a:gd name="connsiteY0" fmla="*/ 720316 h 817327"/>
              <a:gd name="connsiteX1" fmla="*/ 3013777 w 3715096"/>
              <a:gd name="connsiteY1" fmla="*/ 713998 h 817327"/>
              <a:gd name="connsiteX2" fmla="*/ 192012 w 3715096"/>
              <a:gd name="connsiteY2" fmla="*/ 725887 h 817327"/>
              <a:gd name="connsiteX3" fmla="*/ 0 w 3715096"/>
              <a:gd name="connsiteY3" fmla="*/ 533875 h 817327"/>
              <a:gd name="connsiteX4" fmla="*/ 0 w 3715096"/>
              <a:gd name="connsiteY4" fmla="*/ 192012 h 817327"/>
              <a:gd name="connsiteX5" fmla="*/ 192012 w 3715096"/>
              <a:gd name="connsiteY5" fmla="*/ 0 h 817327"/>
              <a:gd name="connsiteX6" fmla="*/ 3523084 w 3715096"/>
              <a:gd name="connsiteY6" fmla="*/ 0 h 817327"/>
              <a:gd name="connsiteX7" fmla="*/ 3715096 w 3715096"/>
              <a:gd name="connsiteY7" fmla="*/ 192012 h 817327"/>
              <a:gd name="connsiteX8" fmla="*/ 3715096 w 3715096"/>
              <a:gd name="connsiteY8" fmla="*/ 533875 h 817327"/>
              <a:gd name="connsiteX9" fmla="*/ 3614524 w 3715096"/>
              <a:gd name="connsiteY9" fmla="*/ 817327 h 817327"/>
              <a:gd name="connsiteX0" fmla="*/ 3007459 w 3715096"/>
              <a:gd name="connsiteY0" fmla="*/ 1124703 h 1124703"/>
              <a:gd name="connsiteX1" fmla="*/ 3013777 w 3715096"/>
              <a:gd name="connsiteY1" fmla="*/ 713998 h 1124703"/>
              <a:gd name="connsiteX2" fmla="*/ 192012 w 3715096"/>
              <a:gd name="connsiteY2" fmla="*/ 725887 h 1124703"/>
              <a:gd name="connsiteX3" fmla="*/ 0 w 3715096"/>
              <a:gd name="connsiteY3" fmla="*/ 533875 h 1124703"/>
              <a:gd name="connsiteX4" fmla="*/ 0 w 3715096"/>
              <a:gd name="connsiteY4" fmla="*/ 192012 h 1124703"/>
              <a:gd name="connsiteX5" fmla="*/ 192012 w 3715096"/>
              <a:gd name="connsiteY5" fmla="*/ 0 h 1124703"/>
              <a:gd name="connsiteX6" fmla="*/ 3523084 w 3715096"/>
              <a:gd name="connsiteY6" fmla="*/ 0 h 1124703"/>
              <a:gd name="connsiteX7" fmla="*/ 3715096 w 3715096"/>
              <a:gd name="connsiteY7" fmla="*/ 192012 h 1124703"/>
              <a:gd name="connsiteX8" fmla="*/ 3715096 w 3715096"/>
              <a:gd name="connsiteY8" fmla="*/ 533875 h 1124703"/>
              <a:gd name="connsiteX9" fmla="*/ 3614524 w 3715096"/>
              <a:gd name="connsiteY9" fmla="*/ 817327 h 1124703"/>
              <a:gd name="connsiteX0" fmla="*/ 3007459 w 3715096"/>
              <a:gd name="connsiteY0" fmla="*/ 1124703 h 1124703"/>
              <a:gd name="connsiteX1" fmla="*/ 3266504 w 3715096"/>
              <a:gd name="connsiteY1" fmla="*/ 713998 h 1124703"/>
              <a:gd name="connsiteX2" fmla="*/ 192012 w 3715096"/>
              <a:gd name="connsiteY2" fmla="*/ 725887 h 1124703"/>
              <a:gd name="connsiteX3" fmla="*/ 0 w 3715096"/>
              <a:gd name="connsiteY3" fmla="*/ 533875 h 1124703"/>
              <a:gd name="connsiteX4" fmla="*/ 0 w 3715096"/>
              <a:gd name="connsiteY4" fmla="*/ 192012 h 1124703"/>
              <a:gd name="connsiteX5" fmla="*/ 192012 w 3715096"/>
              <a:gd name="connsiteY5" fmla="*/ 0 h 1124703"/>
              <a:gd name="connsiteX6" fmla="*/ 3523084 w 3715096"/>
              <a:gd name="connsiteY6" fmla="*/ 0 h 1124703"/>
              <a:gd name="connsiteX7" fmla="*/ 3715096 w 3715096"/>
              <a:gd name="connsiteY7" fmla="*/ 192012 h 1124703"/>
              <a:gd name="connsiteX8" fmla="*/ 3715096 w 3715096"/>
              <a:gd name="connsiteY8" fmla="*/ 533875 h 1124703"/>
              <a:gd name="connsiteX9" fmla="*/ 3614524 w 3715096"/>
              <a:gd name="connsiteY9" fmla="*/ 817327 h 1124703"/>
              <a:gd name="connsiteX0" fmla="*/ 3020096 w 3715096"/>
              <a:gd name="connsiteY0" fmla="*/ 985694 h 985694"/>
              <a:gd name="connsiteX1" fmla="*/ 3266504 w 3715096"/>
              <a:gd name="connsiteY1" fmla="*/ 713998 h 985694"/>
              <a:gd name="connsiteX2" fmla="*/ 192012 w 3715096"/>
              <a:gd name="connsiteY2" fmla="*/ 725887 h 985694"/>
              <a:gd name="connsiteX3" fmla="*/ 0 w 3715096"/>
              <a:gd name="connsiteY3" fmla="*/ 533875 h 985694"/>
              <a:gd name="connsiteX4" fmla="*/ 0 w 3715096"/>
              <a:gd name="connsiteY4" fmla="*/ 192012 h 985694"/>
              <a:gd name="connsiteX5" fmla="*/ 192012 w 3715096"/>
              <a:gd name="connsiteY5" fmla="*/ 0 h 985694"/>
              <a:gd name="connsiteX6" fmla="*/ 3523084 w 3715096"/>
              <a:gd name="connsiteY6" fmla="*/ 0 h 985694"/>
              <a:gd name="connsiteX7" fmla="*/ 3715096 w 3715096"/>
              <a:gd name="connsiteY7" fmla="*/ 192012 h 985694"/>
              <a:gd name="connsiteX8" fmla="*/ 3715096 w 3715096"/>
              <a:gd name="connsiteY8" fmla="*/ 533875 h 985694"/>
              <a:gd name="connsiteX9" fmla="*/ 3614524 w 3715096"/>
              <a:gd name="connsiteY9" fmla="*/ 817327 h 985694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614524 w 3715096"/>
              <a:gd name="connsiteY9" fmla="*/ 817327 h 992013"/>
              <a:gd name="connsiteX0" fmla="*/ 3007460 w 3741370"/>
              <a:gd name="connsiteY0" fmla="*/ 992013 h 992013"/>
              <a:gd name="connsiteX1" fmla="*/ 3266504 w 3741370"/>
              <a:gd name="connsiteY1" fmla="*/ 713998 h 992013"/>
              <a:gd name="connsiteX2" fmla="*/ 192012 w 3741370"/>
              <a:gd name="connsiteY2" fmla="*/ 725887 h 992013"/>
              <a:gd name="connsiteX3" fmla="*/ 0 w 3741370"/>
              <a:gd name="connsiteY3" fmla="*/ 533875 h 992013"/>
              <a:gd name="connsiteX4" fmla="*/ 0 w 3741370"/>
              <a:gd name="connsiteY4" fmla="*/ 192012 h 992013"/>
              <a:gd name="connsiteX5" fmla="*/ 192012 w 3741370"/>
              <a:gd name="connsiteY5" fmla="*/ 0 h 992013"/>
              <a:gd name="connsiteX6" fmla="*/ 3523084 w 3741370"/>
              <a:gd name="connsiteY6" fmla="*/ 0 h 992013"/>
              <a:gd name="connsiteX7" fmla="*/ 3715096 w 3741370"/>
              <a:gd name="connsiteY7" fmla="*/ 192012 h 992013"/>
              <a:gd name="connsiteX8" fmla="*/ 3715096 w 3741370"/>
              <a:gd name="connsiteY8" fmla="*/ 533875 h 992013"/>
              <a:gd name="connsiteX9" fmla="*/ 3614524 w 3741370"/>
              <a:gd name="connsiteY9" fmla="*/ 817327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507115 w 3715096"/>
              <a:gd name="connsiteY9" fmla="*/ 741504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507115 w 3715096"/>
              <a:gd name="connsiteY9" fmla="*/ 741504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507115 w 3715096"/>
              <a:gd name="connsiteY9" fmla="*/ 722548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507115 w 3715096"/>
              <a:gd name="connsiteY9" fmla="*/ 722548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75299 w 3715096"/>
              <a:gd name="connsiteY9" fmla="*/ 722548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75299 w 3715096"/>
              <a:gd name="connsiteY9" fmla="*/ 722548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28248 w 3715096"/>
              <a:gd name="connsiteY9" fmla="*/ 727243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28248 w 3715096"/>
              <a:gd name="connsiteY9" fmla="*/ 727243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28248 w 3715096"/>
              <a:gd name="connsiteY9" fmla="*/ 727243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28248 w 3715096"/>
              <a:gd name="connsiteY9" fmla="*/ 708463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28248 w 3715096"/>
              <a:gd name="connsiteY9" fmla="*/ 708463 h 992013"/>
              <a:gd name="connsiteX0" fmla="*/ 3007460 w 3716983"/>
              <a:gd name="connsiteY0" fmla="*/ 992013 h 992013"/>
              <a:gd name="connsiteX1" fmla="*/ 3266504 w 3716983"/>
              <a:gd name="connsiteY1" fmla="*/ 713998 h 992013"/>
              <a:gd name="connsiteX2" fmla="*/ 192012 w 3716983"/>
              <a:gd name="connsiteY2" fmla="*/ 725887 h 992013"/>
              <a:gd name="connsiteX3" fmla="*/ 0 w 3716983"/>
              <a:gd name="connsiteY3" fmla="*/ 533875 h 992013"/>
              <a:gd name="connsiteX4" fmla="*/ 0 w 3716983"/>
              <a:gd name="connsiteY4" fmla="*/ 192012 h 992013"/>
              <a:gd name="connsiteX5" fmla="*/ 192012 w 3716983"/>
              <a:gd name="connsiteY5" fmla="*/ 0 h 992013"/>
              <a:gd name="connsiteX6" fmla="*/ 3523084 w 3716983"/>
              <a:gd name="connsiteY6" fmla="*/ 0 h 992013"/>
              <a:gd name="connsiteX7" fmla="*/ 3715096 w 3716983"/>
              <a:gd name="connsiteY7" fmla="*/ 192012 h 992013"/>
              <a:gd name="connsiteX8" fmla="*/ 3715096 w 3716983"/>
              <a:gd name="connsiteY8" fmla="*/ 533875 h 992013"/>
              <a:gd name="connsiteX9" fmla="*/ 3483718 w 3716983"/>
              <a:gd name="connsiteY9" fmla="*/ 703850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83718 w 3715096"/>
              <a:gd name="connsiteY9" fmla="*/ 703850 h 992013"/>
              <a:gd name="connsiteX0" fmla="*/ 3007460 w 3715101"/>
              <a:gd name="connsiteY0" fmla="*/ 992013 h 992013"/>
              <a:gd name="connsiteX1" fmla="*/ 3266504 w 3715101"/>
              <a:gd name="connsiteY1" fmla="*/ 713998 h 992013"/>
              <a:gd name="connsiteX2" fmla="*/ 192012 w 3715101"/>
              <a:gd name="connsiteY2" fmla="*/ 725887 h 992013"/>
              <a:gd name="connsiteX3" fmla="*/ 0 w 3715101"/>
              <a:gd name="connsiteY3" fmla="*/ 533875 h 992013"/>
              <a:gd name="connsiteX4" fmla="*/ 0 w 3715101"/>
              <a:gd name="connsiteY4" fmla="*/ 192012 h 992013"/>
              <a:gd name="connsiteX5" fmla="*/ 192012 w 3715101"/>
              <a:gd name="connsiteY5" fmla="*/ 0 h 992013"/>
              <a:gd name="connsiteX6" fmla="*/ 3523084 w 3715101"/>
              <a:gd name="connsiteY6" fmla="*/ 0 h 992013"/>
              <a:gd name="connsiteX7" fmla="*/ 3715096 w 3715101"/>
              <a:gd name="connsiteY7" fmla="*/ 192012 h 992013"/>
              <a:gd name="connsiteX8" fmla="*/ 3715096 w 3715101"/>
              <a:gd name="connsiteY8" fmla="*/ 533875 h 992013"/>
              <a:gd name="connsiteX9" fmla="*/ 3491120 w 3715101"/>
              <a:gd name="connsiteY9" fmla="*/ 711235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91120 w 3715096"/>
              <a:gd name="connsiteY9" fmla="*/ 711235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81397 w 3715096"/>
              <a:gd name="connsiteY9" fmla="*/ 716086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81397 w 3715096"/>
              <a:gd name="connsiteY9" fmla="*/ 716086 h 992013"/>
              <a:gd name="connsiteX0" fmla="*/ 3007460 w 3715096"/>
              <a:gd name="connsiteY0" fmla="*/ 992013 h 1404169"/>
              <a:gd name="connsiteX1" fmla="*/ 3266504 w 3715096"/>
              <a:gd name="connsiteY1" fmla="*/ 713998 h 1404169"/>
              <a:gd name="connsiteX2" fmla="*/ 185539 w 3715096"/>
              <a:gd name="connsiteY2" fmla="*/ 1404169 h 1404169"/>
              <a:gd name="connsiteX3" fmla="*/ 0 w 3715096"/>
              <a:gd name="connsiteY3" fmla="*/ 533875 h 1404169"/>
              <a:gd name="connsiteX4" fmla="*/ 0 w 3715096"/>
              <a:gd name="connsiteY4" fmla="*/ 192012 h 1404169"/>
              <a:gd name="connsiteX5" fmla="*/ 192012 w 3715096"/>
              <a:gd name="connsiteY5" fmla="*/ 0 h 1404169"/>
              <a:gd name="connsiteX6" fmla="*/ 3523084 w 3715096"/>
              <a:gd name="connsiteY6" fmla="*/ 0 h 1404169"/>
              <a:gd name="connsiteX7" fmla="*/ 3715096 w 3715096"/>
              <a:gd name="connsiteY7" fmla="*/ 192012 h 1404169"/>
              <a:gd name="connsiteX8" fmla="*/ 3715096 w 3715096"/>
              <a:gd name="connsiteY8" fmla="*/ 533875 h 1404169"/>
              <a:gd name="connsiteX9" fmla="*/ 3481397 w 3715096"/>
              <a:gd name="connsiteY9" fmla="*/ 716086 h 1404169"/>
              <a:gd name="connsiteX0" fmla="*/ 3007460 w 3715096"/>
              <a:gd name="connsiteY0" fmla="*/ 992013 h 1404169"/>
              <a:gd name="connsiteX1" fmla="*/ 3247084 w 3715096"/>
              <a:gd name="connsiteY1" fmla="*/ 1398740 h 1404169"/>
              <a:gd name="connsiteX2" fmla="*/ 185539 w 3715096"/>
              <a:gd name="connsiteY2" fmla="*/ 1404169 h 1404169"/>
              <a:gd name="connsiteX3" fmla="*/ 0 w 3715096"/>
              <a:gd name="connsiteY3" fmla="*/ 533875 h 1404169"/>
              <a:gd name="connsiteX4" fmla="*/ 0 w 3715096"/>
              <a:gd name="connsiteY4" fmla="*/ 192012 h 1404169"/>
              <a:gd name="connsiteX5" fmla="*/ 192012 w 3715096"/>
              <a:gd name="connsiteY5" fmla="*/ 0 h 1404169"/>
              <a:gd name="connsiteX6" fmla="*/ 3523084 w 3715096"/>
              <a:gd name="connsiteY6" fmla="*/ 0 h 1404169"/>
              <a:gd name="connsiteX7" fmla="*/ 3715096 w 3715096"/>
              <a:gd name="connsiteY7" fmla="*/ 192012 h 1404169"/>
              <a:gd name="connsiteX8" fmla="*/ 3715096 w 3715096"/>
              <a:gd name="connsiteY8" fmla="*/ 533875 h 1404169"/>
              <a:gd name="connsiteX9" fmla="*/ 3481397 w 3715096"/>
              <a:gd name="connsiteY9" fmla="*/ 716086 h 1404169"/>
              <a:gd name="connsiteX0" fmla="*/ 3046300 w 3715096"/>
              <a:gd name="connsiteY0" fmla="*/ 1592778 h 1592778"/>
              <a:gd name="connsiteX1" fmla="*/ 3247084 w 3715096"/>
              <a:gd name="connsiteY1" fmla="*/ 1398740 h 1592778"/>
              <a:gd name="connsiteX2" fmla="*/ 185539 w 3715096"/>
              <a:gd name="connsiteY2" fmla="*/ 1404169 h 1592778"/>
              <a:gd name="connsiteX3" fmla="*/ 0 w 3715096"/>
              <a:gd name="connsiteY3" fmla="*/ 533875 h 1592778"/>
              <a:gd name="connsiteX4" fmla="*/ 0 w 3715096"/>
              <a:gd name="connsiteY4" fmla="*/ 192012 h 1592778"/>
              <a:gd name="connsiteX5" fmla="*/ 192012 w 3715096"/>
              <a:gd name="connsiteY5" fmla="*/ 0 h 1592778"/>
              <a:gd name="connsiteX6" fmla="*/ 3523084 w 3715096"/>
              <a:gd name="connsiteY6" fmla="*/ 0 h 1592778"/>
              <a:gd name="connsiteX7" fmla="*/ 3715096 w 3715096"/>
              <a:gd name="connsiteY7" fmla="*/ 192012 h 1592778"/>
              <a:gd name="connsiteX8" fmla="*/ 3715096 w 3715096"/>
              <a:gd name="connsiteY8" fmla="*/ 533875 h 1592778"/>
              <a:gd name="connsiteX9" fmla="*/ 3481397 w 3715096"/>
              <a:gd name="connsiteY9" fmla="*/ 716086 h 1592778"/>
              <a:gd name="connsiteX0" fmla="*/ 3046300 w 3715096"/>
              <a:gd name="connsiteY0" fmla="*/ 1592778 h 1592778"/>
              <a:gd name="connsiteX1" fmla="*/ 3247084 w 3715096"/>
              <a:gd name="connsiteY1" fmla="*/ 1398740 h 1592778"/>
              <a:gd name="connsiteX2" fmla="*/ 185539 w 3715096"/>
              <a:gd name="connsiteY2" fmla="*/ 1404169 h 1592778"/>
              <a:gd name="connsiteX3" fmla="*/ 0 w 3715096"/>
              <a:gd name="connsiteY3" fmla="*/ 533875 h 1592778"/>
              <a:gd name="connsiteX4" fmla="*/ 0 w 3715096"/>
              <a:gd name="connsiteY4" fmla="*/ 192012 h 1592778"/>
              <a:gd name="connsiteX5" fmla="*/ 192012 w 3715096"/>
              <a:gd name="connsiteY5" fmla="*/ 0 h 1592778"/>
              <a:gd name="connsiteX6" fmla="*/ 3523084 w 3715096"/>
              <a:gd name="connsiteY6" fmla="*/ 0 h 1592778"/>
              <a:gd name="connsiteX7" fmla="*/ 3715096 w 3715096"/>
              <a:gd name="connsiteY7" fmla="*/ 192012 h 1592778"/>
              <a:gd name="connsiteX8" fmla="*/ 3715096 w 3715096"/>
              <a:gd name="connsiteY8" fmla="*/ 533875 h 1592778"/>
              <a:gd name="connsiteX9" fmla="*/ 3474924 w 3715096"/>
              <a:gd name="connsiteY9" fmla="*/ 1387909 h 1592778"/>
              <a:gd name="connsiteX0" fmla="*/ 3046300 w 3715096"/>
              <a:gd name="connsiteY0" fmla="*/ 1592778 h 1592778"/>
              <a:gd name="connsiteX1" fmla="*/ 3247084 w 3715096"/>
              <a:gd name="connsiteY1" fmla="*/ 1398740 h 1592778"/>
              <a:gd name="connsiteX2" fmla="*/ 185539 w 3715096"/>
              <a:gd name="connsiteY2" fmla="*/ 1404169 h 1592778"/>
              <a:gd name="connsiteX3" fmla="*/ 0 w 3715096"/>
              <a:gd name="connsiteY3" fmla="*/ 533875 h 1592778"/>
              <a:gd name="connsiteX4" fmla="*/ 0 w 3715096"/>
              <a:gd name="connsiteY4" fmla="*/ 192012 h 1592778"/>
              <a:gd name="connsiteX5" fmla="*/ 192012 w 3715096"/>
              <a:gd name="connsiteY5" fmla="*/ 0 h 1592778"/>
              <a:gd name="connsiteX6" fmla="*/ 3523084 w 3715096"/>
              <a:gd name="connsiteY6" fmla="*/ 0 h 1592778"/>
              <a:gd name="connsiteX7" fmla="*/ 3715096 w 3715096"/>
              <a:gd name="connsiteY7" fmla="*/ 192012 h 1592778"/>
              <a:gd name="connsiteX8" fmla="*/ 3702149 w 3715096"/>
              <a:gd name="connsiteY8" fmla="*/ 1134639 h 1592778"/>
              <a:gd name="connsiteX9" fmla="*/ 3474924 w 3715096"/>
              <a:gd name="connsiteY9" fmla="*/ 1387909 h 1592778"/>
              <a:gd name="connsiteX0" fmla="*/ 3046300 w 3715096"/>
              <a:gd name="connsiteY0" fmla="*/ 1592778 h 1592778"/>
              <a:gd name="connsiteX1" fmla="*/ 3247084 w 3715096"/>
              <a:gd name="connsiteY1" fmla="*/ 1398740 h 1592778"/>
              <a:gd name="connsiteX2" fmla="*/ 185539 w 3715096"/>
              <a:gd name="connsiteY2" fmla="*/ 1404169 h 1592778"/>
              <a:gd name="connsiteX3" fmla="*/ 38840 w 3715096"/>
              <a:gd name="connsiteY3" fmla="*/ 1237997 h 1592778"/>
              <a:gd name="connsiteX4" fmla="*/ 0 w 3715096"/>
              <a:gd name="connsiteY4" fmla="*/ 192012 h 1592778"/>
              <a:gd name="connsiteX5" fmla="*/ 192012 w 3715096"/>
              <a:gd name="connsiteY5" fmla="*/ 0 h 1592778"/>
              <a:gd name="connsiteX6" fmla="*/ 3523084 w 3715096"/>
              <a:gd name="connsiteY6" fmla="*/ 0 h 1592778"/>
              <a:gd name="connsiteX7" fmla="*/ 3715096 w 3715096"/>
              <a:gd name="connsiteY7" fmla="*/ 192012 h 1592778"/>
              <a:gd name="connsiteX8" fmla="*/ 3702149 w 3715096"/>
              <a:gd name="connsiteY8" fmla="*/ 1134639 h 1592778"/>
              <a:gd name="connsiteX9" fmla="*/ 3474924 w 3715096"/>
              <a:gd name="connsiteY9" fmla="*/ 1387909 h 1592778"/>
              <a:gd name="connsiteX0" fmla="*/ 3046300 w 3715096"/>
              <a:gd name="connsiteY0" fmla="*/ 1592778 h 1592778"/>
              <a:gd name="connsiteX1" fmla="*/ 3247084 w 3715096"/>
              <a:gd name="connsiteY1" fmla="*/ 1398740 h 1592778"/>
              <a:gd name="connsiteX2" fmla="*/ 185539 w 3715096"/>
              <a:gd name="connsiteY2" fmla="*/ 1404169 h 1592778"/>
              <a:gd name="connsiteX3" fmla="*/ 25894 w 3715096"/>
              <a:gd name="connsiteY3" fmla="*/ 1225078 h 1592778"/>
              <a:gd name="connsiteX4" fmla="*/ 0 w 3715096"/>
              <a:gd name="connsiteY4" fmla="*/ 192012 h 1592778"/>
              <a:gd name="connsiteX5" fmla="*/ 192012 w 3715096"/>
              <a:gd name="connsiteY5" fmla="*/ 0 h 1592778"/>
              <a:gd name="connsiteX6" fmla="*/ 3523084 w 3715096"/>
              <a:gd name="connsiteY6" fmla="*/ 0 h 1592778"/>
              <a:gd name="connsiteX7" fmla="*/ 3715096 w 3715096"/>
              <a:gd name="connsiteY7" fmla="*/ 192012 h 1592778"/>
              <a:gd name="connsiteX8" fmla="*/ 3702149 w 3715096"/>
              <a:gd name="connsiteY8" fmla="*/ 1134639 h 1592778"/>
              <a:gd name="connsiteX9" fmla="*/ 3474924 w 3715096"/>
              <a:gd name="connsiteY9" fmla="*/ 1387909 h 1592778"/>
              <a:gd name="connsiteX0" fmla="*/ 3046300 w 3715096"/>
              <a:gd name="connsiteY0" fmla="*/ 1592778 h 1592778"/>
              <a:gd name="connsiteX1" fmla="*/ 3247084 w 3715096"/>
              <a:gd name="connsiteY1" fmla="*/ 1398740 h 1592778"/>
              <a:gd name="connsiteX2" fmla="*/ 185539 w 3715096"/>
              <a:gd name="connsiteY2" fmla="*/ 1404169 h 1592778"/>
              <a:gd name="connsiteX3" fmla="*/ 19421 w 3715096"/>
              <a:gd name="connsiteY3" fmla="*/ 1212159 h 1592778"/>
              <a:gd name="connsiteX4" fmla="*/ 0 w 3715096"/>
              <a:gd name="connsiteY4" fmla="*/ 192012 h 1592778"/>
              <a:gd name="connsiteX5" fmla="*/ 192012 w 3715096"/>
              <a:gd name="connsiteY5" fmla="*/ 0 h 1592778"/>
              <a:gd name="connsiteX6" fmla="*/ 3523084 w 3715096"/>
              <a:gd name="connsiteY6" fmla="*/ 0 h 1592778"/>
              <a:gd name="connsiteX7" fmla="*/ 3715096 w 3715096"/>
              <a:gd name="connsiteY7" fmla="*/ 192012 h 1592778"/>
              <a:gd name="connsiteX8" fmla="*/ 3702149 w 3715096"/>
              <a:gd name="connsiteY8" fmla="*/ 1134639 h 1592778"/>
              <a:gd name="connsiteX9" fmla="*/ 3474924 w 3715096"/>
              <a:gd name="connsiteY9" fmla="*/ 1387909 h 1592778"/>
              <a:gd name="connsiteX0" fmla="*/ 3046300 w 3715096"/>
              <a:gd name="connsiteY0" fmla="*/ 1592778 h 1592778"/>
              <a:gd name="connsiteX1" fmla="*/ 3247084 w 3715096"/>
              <a:gd name="connsiteY1" fmla="*/ 1398740 h 1592778"/>
              <a:gd name="connsiteX2" fmla="*/ 185539 w 3715096"/>
              <a:gd name="connsiteY2" fmla="*/ 1404169 h 1592778"/>
              <a:gd name="connsiteX3" fmla="*/ 19421 w 3715096"/>
              <a:gd name="connsiteY3" fmla="*/ 1212159 h 1592778"/>
              <a:gd name="connsiteX4" fmla="*/ 0 w 3715096"/>
              <a:gd name="connsiteY4" fmla="*/ 192012 h 1592778"/>
              <a:gd name="connsiteX5" fmla="*/ 192012 w 3715096"/>
              <a:gd name="connsiteY5" fmla="*/ 0 h 1592778"/>
              <a:gd name="connsiteX6" fmla="*/ 3523084 w 3715096"/>
              <a:gd name="connsiteY6" fmla="*/ 0 h 1592778"/>
              <a:gd name="connsiteX7" fmla="*/ 3715096 w 3715096"/>
              <a:gd name="connsiteY7" fmla="*/ 192012 h 1592778"/>
              <a:gd name="connsiteX8" fmla="*/ 3695676 w 3715096"/>
              <a:gd name="connsiteY8" fmla="*/ 1205697 h 1592778"/>
              <a:gd name="connsiteX9" fmla="*/ 3474924 w 3715096"/>
              <a:gd name="connsiteY9" fmla="*/ 1387909 h 1592778"/>
              <a:gd name="connsiteX0" fmla="*/ 3046300 w 3715096"/>
              <a:gd name="connsiteY0" fmla="*/ 1592778 h 1592778"/>
              <a:gd name="connsiteX1" fmla="*/ 3247084 w 3715096"/>
              <a:gd name="connsiteY1" fmla="*/ 1398740 h 1592778"/>
              <a:gd name="connsiteX2" fmla="*/ 185539 w 3715096"/>
              <a:gd name="connsiteY2" fmla="*/ 1404169 h 1592778"/>
              <a:gd name="connsiteX3" fmla="*/ 19421 w 3715096"/>
              <a:gd name="connsiteY3" fmla="*/ 1212159 h 1592778"/>
              <a:gd name="connsiteX4" fmla="*/ 0 w 3715096"/>
              <a:gd name="connsiteY4" fmla="*/ 192012 h 1592778"/>
              <a:gd name="connsiteX5" fmla="*/ 192012 w 3715096"/>
              <a:gd name="connsiteY5" fmla="*/ 0 h 1592778"/>
              <a:gd name="connsiteX6" fmla="*/ 3523084 w 3715096"/>
              <a:gd name="connsiteY6" fmla="*/ 0 h 1592778"/>
              <a:gd name="connsiteX7" fmla="*/ 3715096 w 3715096"/>
              <a:gd name="connsiteY7" fmla="*/ 192012 h 1592778"/>
              <a:gd name="connsiteX8" fmla="*/ 3695676 w 3715096"/>
              <a:gd name="connsiteY8" fmla="*/ 1205697 h 1592778"/>
              <a:gd name="connsiteX9" fmla="*/ 3474924 w 3715096"/>
              <a:gd name="connsiteY9" fmla="*/ 1387909 h 1592778"/>
              <a:gd name="connsiteX0" fmla="*/ 3046300 w 3715096"/>
              <a:gd name="connsiteY0" fmla="*/ 1592778 h 1592778"/>
              <a:gd name="connsiteX1" fmla="*/ 3247084 w 3715096"/>
              <a:gd name="connsiteY1" fmla="*/ 1398740 h 1592778"/>
              <a:gd name="connsiteX2" fmla="*/ 185539 w 3715096"/>
              <a:gd name="connsiteY2" fmla="*/ 1404169 h 1592778"/>
              <a:gd name="connsiteX3" fmla="*/ 1 w 3715096"/>
              <a:gd name="connsiteY3" fmla="*/ 1225079 h 1592778"/>
              <a:gd name="connsiteX4" fmla="*/ 0 w 3715096"/>
              <a:gd name="connsiteY4" fmla="*/ 192012 h 1592778"/>
              <a:gd name="connsiteX5" fmla="*/ 192012 w 3715096"/>
              <a:gd name="connsiteY5" fmla="*/ 0 h 1592778"/>
              <a:gd name="connsiteX6" fmla="*/ 3523084 w 3715096"/>
              <a:gd name="connsiteY6" fmla="*/ 0 h 1592778"/>
              <a:gd name="connsiteX7" fmla="*/ 3715096 w 3715096"/>
              <a:gd name="connsiteY7" fmla="*/ 192012 h 1592778"/>
              <a:gd name="connsiteX8" fmla="*/ 3695676 w 3715096"/>
              <a:gd name="connsiteY8" fmla="*/ 1205697 h 1592778"/>
              <a:gd name="connsiteX9" fmla="*/ 3474924 w 3715096"/>
              <a:gd name="connsiteY9" fmla="*/ 1387909 h 1592778"/>
              <a:gd name="connsiteX0" fmla="*/ 3111034 w 3715096"/>
              <a:gd name="connsiteY0" fmla="*/ 1534640 h 1534640"/>
              <a:gd name="connsiteX1" fmla="*/ 3247084 w 3715096"/>
              <a:gd name="connsiteY1" fmla="*/ 1398740 h 1534640"/>
              <a:gd name="connsiteX2" fmla="*/ 185539 w 3715096"/>
              <a:gd name="connsiteY2" fmla="*/ 1404169 h 1534640"/>
              <a:gd name="connsiteX3" fmla="*/ 1 w 3715096"/>
              <a:gd name="connsiteY3" fmla="*/ 1225079 h 1534640"/>
              <a:gd name="connsiteX4" fmla="*/ 0 w 3715096"/>
              <a:gd name="connsiteY4" fmla="*/ 192012 h 1534640"/>
              <a:gd name="connsiteX5" fmla="*/ 192012 w 3715096"/>
              <a:gd name="connsiteY5" fmla="*/ 0 h 1534640"/>
              <a:gd name="connsiteX6" fmla="*/ 3523084 w 3715096"/>
              <a:gd name="connsiteY6" fmla="*/ 0 h 1534640"/>
              <a:gd name="connsiteX7" fmla="*/ 3715096 w 3715096"/>
              <a:gd name="connsiteY7" fmla="*/ 192012 h 1534640"/>
              <a:gd name="connsiteX8" fmla="*/ 3695676 w 3715096"/>
              <a:gd name="connsiteY8" fmla="*/ 1205697 h 1534640"/>
              <a:gd name="connsiteX9" fmla="*/ 3474924 w 3715096"/>
              <a:gd name="connsiteY9" fmla="*/ 1387909 h 1534640"/>
              <a:gd name="connsiteX0" fmla="*/ 3111034 w 3715096"/>
              <a:gd name="connsiteY0" fmla="*/ 1534640 h 1534640"/>
              <a:gd name="connsiteX1" fmla="*/ 3247084 w 3715096"/>
              <a:gd name="connsiteY1" fmla="*/ 1398740 h 1534640"/>
              <a:gd name="connsiteX2" fmla="*/ 185539 w 3715096"/>
              <a:gd name="connsiteY2" fmla="*/ 1404169 h 1534640"/>
              <a:gd name="connsiteX3" fmla="*/ 1 w 3715096"/>
              <a:gd name="connsiteY3" fmla="*/ 1173400 h 1534640"/>
              <a:gd name="connsiteX4" fmla="*/ 0 w 3715096"/>
              <a:gd name="connsiteY4" fmla="*/ 192012 h 1534640"/>
              <a:gd name="connsiteX5" fmla="*/ 192012 w 3715096"/>
              <a:gd name="connsiteY5" fmla="*/ 0 h 1534640"/>
              <a:gd name="connsiteX6" fmla="*/ 3523084 w 3715096"/>
              <a:gd name="connsiteY6" fmla="*/ 0 h 1534640"/>
              <a:gd name="connsiteX7" fmla="*/ 3715096 w 3715096"/>
              <a:gd name="connsiteY7" fmla="*/ 192012 h 1534640"/>
              <a:gd name="connsiteX8" fmla="*/ 3695676 w 3715096"/>
              <a:gd name="connsiteY8" fmla="*/ 1205697 h 1534640"/>
              <a:gd name="connsiteX9" fmla="*/ 3474924 w 3715096"/>
              <a:gd name="connsiteY9" fmla="*/ 1387909 h 1534640"/>
              <a:gd name="connsiteX0" fmla="*/ 3111034 w 3715096"/>
              <a:gd name="connsiteY0" fmla="*/ 1534640 h 1534640"/>
              <a:gd name="connsiteX1" fmla="*/ 3247084 w 3715096"/>
              <a:gd name="connsiteY1" fmla="*/ 1398740 h 1534640"/>
              <a:gd name="connsiteX2" fmla="*/ 185539 w 3715096"/>
              <a:gd name="connsiteY2" fmla="*/ 1404169 h 1534640"/>
              <a:gd name="connsiteX3" fmla="*/ 1 w 3715096"/>
              <a:gd name="connsiteY3" fmla="*/ 1173400 h 1534640"/>
              <a:gd name="connsiteX4" fmla="*/ 0 w 3715096"/>
              <a:gd name="connsiteY4" fmla="*/ 192012 h 1534640"/>
              <a:gd name="connsiteX5" fmla="*/ 192012 w 3715096"/>
              <a:gd name="connsiteY5" fmla="*/ 0 h 1534640"/>
              <a:gd name="connsiteX6" fmla="*/ 3523084 w 3715096"/>
              <a:gd name="connsiteY6" fmla="*/ 0 h 1534640"/>
              <a:gd name="connsiteX7" fmla="*/ 3715096 w 3715096"/>
              <a:gd name="connsiteY7" fmla="*/ 192012 h 1534640"/>
              <a:gd name="connsiteX8" fmla="*/ 3702149 w 3715096"/>
              <a:gd name="connsiteY8" fmla="*/ 1166938 h 1534640"/>
              <a:gd name="connsiteX9" fmla="*/ 3474924 w 3715096"/>
              <a:gd name="connsiteY9" fmla="*/ 1387909 h 1534640"/>
              <a:gd name="connsiteX0" fmla="*/ 3111034 w 3715096"/>
              <a:gd name="connsiteY0" fmla="*/ 1534640 h 1534640"/>
              <a:gd name="connsiteX1" fmla="*/ 3247084 w 3715096"/>
              <a:gd name="connsiteY1" fmla="*/ 1398740 h 1534640"/>
              <a:gd name="connsiteX2" fmla="*/ 185539 w 3715096"/>
              <a:gd name="connsiteY2" fmla="*/ 1404169 h 1534640"/>
              <a:gd name="connsiteX3" fmla="*/ 1 w 3715096"/>
              <a:gd name="connsiteY3" fmla="*/ 1173400 h 1534640"/>
              <a:gd name="connsiteX4" fmla="*/ 0 w 3715096"/>
              <a:gd name="connsiteY4" fmla="*/ 192012 h 1534640"/>
              <a:gd name="connsiteX5" fmla="*/ 192012 w 3715096"/>
              <a:gd name="connsiteY5" fmla="*/ 0 h 1534640"/>
              <a:gd name="connsiteX6" fmla="*/ 3523084 w 3715096"/>
              <a:gd name="connsiteY6" fmla="*/ 0 h 1534640"/>
              <a:gd name="connsiteX7" fmla="*/ 3715096 w 3715096"/>
              <a:gd name="connsiteY7" fmla="*/ 192012 h 1534640"/>
              <a:gd name="connsiteX8" fmla="*/ 3695676 w 3715096"/>
              <a:gd name="connsiteY8" fmla="*/ 1179857 h 1534640"/>
              <a:gd name="connsiteX9" fmla="*/ 3474924 w 3715096"/>
              <a:gd name="connsiteY9" fmla="*/ 1387909 h 1534640"/>
              <a:gd name="connsiteX0" fmla="*/ 3111034 w 3715096"/>
              <a:gd name="connsiteY0" fmla="*/ 1534640 h 1534640"/>
              <a:gd name="connsiteX1" fmla="*/ 3247084 w 3715096"/>
              <a:gd name="connsiteY1" fmla="*/ 1398740 h 1534640"/>
              <a:gd name="connsiteX2" fmla="*/ 185539 w 3715096"/>
              <a:gd name="connsiteY2" fmla="*/ 1404169 h 1534640"/>
              <a:gd name="connsiteX3" fmla="*/ 1 w 3715096"/>
              <a:gd name="connsiteY3" fmla="*/ 1186320 h 1534640"/>
              <a:gd name="connsiteX4" fmla="*/ 0 w 3715096"/>
              <a:gd name="connsiteY4" fmla="*/ 192012 h 1534640"/>
              <a:gd name="connsiteX5" fmla="*/ 192012 w 3715096"/>
              <a:gd name="connsiteY5" fmla="*/ 0 h 1534640"/>
              <a:gd name="connsiteX6" fmla="*/ 3523084 w 3715096"/>
              <a:gd name="connsiteY6" fmla="*/ 0 h 1534640"/>
              <a:gd name="connsiteX7" fmla="*/ 3715096 w 3715096"/>
              <a:gd name="connsiteY7" fmla="*/ 192012 h 1534640"/>
              <a:gd name="connsiteX8" fmla="*/ 3695676 w 3715096"/>
              <a:gd name="connsiteY8" fmla="*/ 1179857 h 1534640"/>
              <a:gd name="connsiteX9" fmla="*/ 3474924 w 3715096"/>
              <a:gd name="connsiteY9" fmla="*/ 1387909 h 1534640"/>
              <a:gd name="connsiteX0" fmla="*/ 3111034 w 3715096"/>
              <a:gd name="connsiteY0" fmla="*/ 1534640 h 1534640"/>
              <a:gd name="connsiteX1" fmla="*/ 3247084 w 3715096"/>
              <a:gd name="connsiteY1" fmla="*/ 1398740 h 1534640"/>
              <a:gd name="connsiteX2" fmla="*/ 185539 w 3715096"/>
              <a:gd name="connsiteY2" fmla="*/ 1404169 h 1534640"/>
              <a:gd name="connsiteX3" fmla="*/ 1 w 3715096"/>
              <a:gd name="connsiteY3" fmla="*/ 1186320 h 1534640"/>
              <a:gd name="connsiteX4" fmla="*/ 0 w 3715096"/>
              <a:gd name="connsiteY4" fmla="*/ 192012 h 1534640"/>
              <a:gd name="connsiteX5" fmla="*/ 192012 w 3715096"/>
              <a:gd name="connsiteY5" fmla="*/ 0 h 1534640"/>
              <a:gd name="connsiteX6" fmla="*/ 3523084 w 3715096"/>
              <a:gd name="connsiteY6" fmla="*/ 0 h 1534640"/>
              <a:gd name="connsiteX7" fmla="*/ 3715096 w 3715096"/>
              <a:gd name="connsiteY7" fmla="*/ 192012 h 1534640"/>
              <a:gd name="connsiteX8" fmla="*/ 3708623 w 3715096"/>
              <a:gd name="connsiteY8" fmla="*/ 1173397 h 1534640"/>
              <a:gd name="connsiteX9" fmla="*/ 3474924 w 3715096"/>
              <a:gd name="connsiteY9" fmla="*/ 1387909 h 1534640"/>
              <a:gd name="connsiteX0" fmla="*/ 3111034 w 3715096"/>
              <a:gd name="connsiteY0" fmla="*/ 1534640 h 1534640"/>
              <a:gd name="connsiteX1" fmla="*/ 3311817 w 3715096"/>
              <a:gd name="connsiteY1" fmla="*/ 1392280 h 1534640"/>
              <a:gd name="connsiteX2" fmla="*/ 185539 w 3715096"/>
              <a:gd name="connsiteY2" fmla="*/ 1404169 h 1534640"/>
              <a:gd name="connsiteX3" fmla="*/ 1 w 3715096"/>
              <a:gd name="connsiteY3" fmla="*/ 1186320 h 1534640"/>
              <a:gd name="connsiteX4" fmla="*/ 0 w 3715096"/>
              <a:gd name="connsiteY4" fmla="*/ 192012 h 1534640"/>
              <a:gd name="connsiteX5" fmla="*/ 192012 w 3715096"/>
              <a:gd name="connsiteY5" fmla="*/ 0 h 1534640"/>
              <a:gd name="connsiteX6" fmla="*/ 3523084 w 3715096"/>
              <a:gd name="connsiteY6" fmla="*/ 0 h 1534640"/>
              <a:gd name="connsiteX7" fmla="*/ 3715096 w 3715096"/>
              <a:gd name="connsiteY7" fmla="*/ 192012 h 1534640"/>
              <a:gd name="connsiteX8" fmla="*/ 3708623 w 3715096"/>
              <a:gd name="connsiteY8" fmla="*/ 1173397 h 1534640"/>
              <a:gd name="connsiteX9" fmla="*/ 3474924 w 3715096"/>
              <a:gd name="connsiteY9" fmla="*/ 1387909 h 1534640"/>
              <a:gd name="connsiteX0" fmla="*/ 3149874 w 3715096"/>
              <a:gd name="connsiteY0" fmla="*/ 1534640 h 1534640"/>
              <a:gd name="connsiteX1" fmla="*/ 3311817 w 3715096"/>
              <a:gd name="connsiteY1" fmla="*/ 1392280 h 1534640"/>
              <a:gd name="connsiteX2" fmla="*/ 185539 w 3715096"/>
              <a:gd name="connsiteY2" fmla="*/ 1404169 h 1534640"/>
              <a:gd name="connsiteX3" fmla="*/ 1 w 3715096"/>
              <a:gd name="connsiteY3" fmla="*/ 1186320 h 1534640"/>
              <a:gd name="connsiteX4" fmla="*/ 0 w 3715096"/>
              <a:gd name="connsiteY4" fmla="*/ 192012 h 1534640"/>
              <a:gd name="connsiteX5" fmla="*/ 192012 w 3715096"/>
              <a:gd name="connsiteY5" fmla="*/ 0 h 1534640"/>
              <a:gd name="connsiteX6" fmla="*/ 3523084 w 3715096"/>
              <a:gd name="connsiteY6" fmla="*/ 0 h 1534640"/>
              <a:gd name="connsiteX7" fmla="*/ 3715096 w 3715096"/>
              <a:gd name="connsiteY7" fmla="*/ 192012 h 1534640"/>
              <a:gd name="connsiteX8" fmla="*/ 3708623 w 3715096"/>
              <a:gd name="connsiteY8" fmla="*/ 1173397 h 1534640"/>
              <a:gd name="connsiteX9" fmla="*/ 3474924 w 3715096"/>
              <a:gd name="connsiteY9" fmla="*/ 1387909 h 1534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15096" h="1534640">
                <a:moveTo>
                  <a:pt x="3149874" y="1534640"/>
                </a:moveTo>
                <a:lnTo>
                  <a:pt x="3311817" y="1392280"/>
                </a:lnTo>
                <a:lnTo>
                  <a:pt x="185539" y="1404169"/>
                </a:lnTo>
                <a:cubicBezTo>
                  <a:pt x="79494" y="1404169"/>
                  <a:pt x="1" y="1292365"/>
                  <a:pt x="1" y="1186320"/>
                </a:cubicBezTo>
                <a:cubicBezTo>
                  <a:pt x="1" y="841964"/>
                  <a:pt x="0" y="536368"/>
                  <a:pt x="0" y="192012"/>
                </a:cubicBezTo>
                <a:cubicBezTo>
                  <a:pt x="0" y="85967"/>
                  <a:pt x="85967" y="0"/>
                  <a:pt x="192012" y="0"/>
                </a:cubicBezTo>
                <a:lnTo>
                  <a:pt x="3523084" y="0"/>
                </a:lnTo>
                <a:cubicBezTo>
                  <a:pt x="3629129" y="0"/>
                  <a:pt x="3715096" y="85967"/>
                  <a:pt x="3715096" y="192012"/>
                </a:cubicBezTo>
                <a:cubicBezTo>
                  <a:pt x="3712938" y="519140"/>
                  <a:pt x="3710781" y="846269"/>
                  <a:pt x="3708623" y="1173397"/>
                </a:cubicBezTo>
                <a:cubicBezTo>
                  <a:pt x="3708623" y="1279442"/>
                  <a:pt x="3695715" y="1384272"/>
                  <a:pt x="3474924" y="1387909"/>
                </a:cubicBezTo>
              </a:path>
            </a:pathLst>
          </a:custGeom>
          <a:noFill/>
          <a:ln w="76200" cap="rnd" cmpd="sng">
            <a:solidFill>
              <a:srgbClr val="006F65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68000" tIns="0" rIns="91440" bIns="3276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>
              <a:lnSpc>
                <a:spcPct val="110000"/>
              </a:lnSpc>
              <a:buFont typeface="Arial"/>
              <a:buNone/>
            </a:pPr>
            <a:endParaRPr lang="sv-SE" b="1" dirty="0">
              <a:solidFill>
                <a:schemeClr val="bg1"/>
              </a:solidFill>
            </a:endParaRPr>
          </a:p>
        </p:txBody>
      </p:sp>
      <p:sp>
        <p:nvSpPr>
          <p:cNvPr id="9" name="Platshållare för text 8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295400"/>
            <a:ext cx="7543800" cy="2590800"/>
          </a:xfrm>
        </p:spPr>
        <p:txBody>
          <a:bodyPr anchor="ctr">
            <a:normAutofit/>
          </a:bodyPr>
          <a:lstStyle>
            <a:lvl1pPr>
              <a:buClr>
                <a:srgbClr val="006F65"/>
              </a:buClr>
              <a:defRPr sz="3200" b="1" baseline="0">
                <a:solidFill>
                  <a:schemeClr val="tx1"/>
                </a:solidFill>
              </a:defRPr>
            </a:lvl1pPr>
            <a:lvl2pPr>
              <a:buClr>
                <a:srgbClr val="006F65"/>
              </a:buClr>
              <a:defRPr sz="3200" b="1">
                <a:solidFill>
                  <a:schemeClr val="tx1"/>
                </a:solidFill>
              </a:defRPr>
            </a:lvl2pPr>
          </a:lstStyle>
          <a:p>
            <a:pPr lvl="0"/>
            <a:r>
              <a:rPr lang="sv-SE" dirty="0" smtClean="0"/>
              <a:t>Klicka här för att skriva text</a:t>
            </a:r>
          </a:p>
          <a:p>
            <a:pPr lvl="1"/>
            <a:r>
              <a:rPr lang="sv-SE" dirty="0" smtClean="0"/>
              <a:t>Nivå två</a:t>
            </a:r>
          </a:p>
        </p:txBody>
      </p:sp>
      <p:sp>
        <p:nvSpPr>
          <p:cNvPr id="11" name="Platshållare för text 10"/>
          <p:cNvSpPr>
            <a:spLocks noGrp="1"/>
          </p:cNvSpPr>
          <p:nvPr>
            <p:ph type="body" sz="quarter" idx="14" hasCustomPrompt="1"/>
          </p:nvPr>
        </p:nvSpPr>
        <p:spPr>
          <a:xfrm>
            <a:off x="1828800" y="4800600"/>
            <a:ext cx="6858000" cy="1143000"/>
          </a:xfrm>
        </p:spPr>
        <p:txBody>
          <a:bodyPr>
            <a:normAutofit/>
          </a:bodyPr>
          <a:lstStyle>
            <a:lvl1pPr marL="0" indent="0">
              <a:buClr>
                <a:srgbClr val="006F65"/>
              </a:buClr>
              <a:buFont typeface="Arial" panose="020B0604020202020204" pitchFamily="34" charset="0"/>
              <a:buNone/>
              <a:defRPr sz="13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sv-SE" dirty="0" smtClean="0"/>
              <a:t>Klicka för att skriva exempeltext här. </a:t>
            </a:r>
          </a:p>
        </p:txBody>
      </p:sp>
    </p:spTree>
    <p:extLst>
      <p:ext uri="{BB962C8B-B14F-4D97-AF65-F5344CB8AC3E}">
        <p14:creationId xmlns:p14="http://schemas.microsoft.com/office/powerpoint/2010/main" val="19383298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bub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B90F4-A494-45B5-8A7C-7090ABFDFDA4}" type="datetimeFigureOut">
              <a:rPr lang="sv-SE" smtClean="0"/>
              <a:t>2014-03-05</a:t>
            </a:fld>
            <a:endParaRPr lang="sv-SE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CBCE0-C835-4AC7-8ABE-CC9050610E83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7" name="Rektangel med rundade hörn 10"/>
          <p:cNvSpPr/>
          <p:nvPr userDrawn="1"/>
        </p:nvSpPr>
        <p:spPr>
          <a:xfrm>
            <a:off x="477000" y="1061155"/>
            <a:ext cx="8209800" cy="3398413"/>
          </a:xfrm>
          <a:custGeom>
            <a:avLst/>
            <a:gdLst>
              <a:gd name="connsiteX0" fmla="*/ 0 w 3715096"/>
              <a:gd name="connsiteY0" fmla="*/ 192012 h 725887"/>
              <a:gd name="connsiteX1" fmla="*/ 192012 w 3715096"/>
              <a:gd name="connsiteY1" fmla="*/ 0 h 725887"/>
              <a:gd name="connsiteX2" fmla="*/ 3523084 w 3715096"/>
              <a:gd name="connsiteY2" fmla="*/ 0 h 725887"/>
              <a:gd name="connsiteX3" fmla="*/ 3715096 w 3715096"/>
              <a:gd name="connsiteY3" fmla="*/ 192012 h 725887"/>
              <a:gd name="connsiteX4" fmla="*/ 3715096 w 3715096"/>
              <a:gd name="connsiteY4" fmla="*/ 533875 h 725887"/>
              <a:gd name="connsiteX5" fmla="*/ 3523084 w 3715096"/>
              <a:gd name="connsiteY5" fmla="*/ 725887 h 725887"/>
              <a:gd name="connsiteX6" fmla="*/ 192012 w 3715096"/>
              <a:gd name="connsiteY6" fmla="*/ 725887 h 725887"/>
              <a:gd name="connsiteX7" fmla="*/ 0 w 3715096"/>
              <a:gd name="connsiteY7" fmla="*/ 533875 h 725887"/>
              <a:gd name="connsiteX8" fmla="*/ 0 w 3715096"/>
              <a:gd name="connsiteY8" fmla="*/ 192012 h 725887"/>
              <a:gd name="connsiteX0" fmla="*/ 0 w 3715096"/>
              <a:gd name="connsiteY0" fmla="*/ 192012 h 725887"/>
              <a:gd name="connsiteX1" fmla="*/ 192012 w 3715096"/>
              <a:gd name="connsiteY1" fmla="*/ 0 h 725887"/>
              <a:gd name="connsiteX2" fmla="*/ 3523084 w 3715096"/>
              <a:gd name="connsiteY2" fmla="*/ 0 h 725887"/>
              <a:gd name="connsiteX3" fmla="*/ 3715096 w 3715096"/>
              <a:gd name="connsiteY3" fmla="*/ 192012 h 725887"/>
              <a:gd name="connsiteX4" fmla="*/ 3715096 w 3715096"/>
              <a:gd name="connsiteY4" fmla="*/ 533875 h 725887"/>
              <a:gd name="connsiteX5" fmla="*/ 3523084 w 3715096"/>
              <a:gd name="connsiteY5" fmla="*/ 725887 h 725887"/>
              <a:gd name="connsiteX6" fmla="*/ 3222277 w 3715096"/>
              <a:gd name="connsiteY6" fmla="*/ 720316 h 725887"/>
              <a:gd name="connsiteX7" fmla="*/ 192012 w 3715096"/>
              <a:gd name="connsiteY7" fmla="*/ 725887 h 725887"/>
              <a:gd name="connsiteX8" fmla="*/ 0 w 3715096"/>
              <a:gd name="connsiteY8" fmla="*/ 533875 h 725887"/>
              <a:gd name="connsiteX9" fmla="*/ 0 w 3715096"/>
              <a:gd name="connsiteY9" fmla="*/ 192012 h 725887"/>
              <a:gd name="connsiteX0" fmla="*/ 3222277 w 3715096"/>
              <a:gd name="connsiteY0" fmla="*/ 720316 h 817327"/>
              <a:gd name="connsiteX1" fmla="*/ 192012 w 3715096"/>
              <a:gd name="connsiteY1" fmla="*/ 725887 h 817327"/>
              <a:gd name="connsiteX2" fmla="*/ 0 w 3715096"/>
              <a:gd name="connsiteY2" fmla="*/ 533875 h 817327"/>
              <a:gd name="connsiteX3" fmla="*/ 0 w 3715096"/>
              <a:gd name="connsiteY3" fmla="*/ 192012 h 817327"/>
              <a:gd name="connsiteX4" fmla="*/ 192012 w 3715096"/>
              <a:gd name="connsiteY4" fmla="*/ 0 h 817327"/>
              <a:gd name="connsiteX5" fmla="*/ 3523084 w 3715096"/>
              <a:gd name="connsiteY5" fmla="*/ 0 h 817327"/>
              <a:gd name="connsiteX6" fmla="*/ 3715096 w 3715096"/>
              <a:gd name="connsiteY6" fmla="*/ 192012 h 817327"/>
              <a:gd name="connsiteX7" fmla="*/ 3715096 w 3715096"/>
              <a:gd name="connsiteY7" fmla="*/ 533875 h 817327"/>
              <a:gd name="connsiteX8" fmla="*/ 3614524 w 3715096"/>
              <a:gd name="connsiteY8" fmla="*/ 817327 h 817327"/>
              <a:gd name="connsiteX0" fmla="*/ 3222277 w 3715096"/>
              <a:gd name="connsiteY0" fmla="*/ 720316 h 817327"/>
              <a:gd name="connsiteX1" fmla="*/ 3013777 w 3715096"/>
              <a:gd name="connsiteY1" fmla="*/ 713998 h 817327"/>
              <a:gd name="connsiteX2" fmla="*/ 192012 w 3715096"/>
              <a:gd name="connsiteY2" fmla="*/ 725887 h 817327"/>
              <a:gd name="connsiteX3" fmla="*/ 0 w 3715096"/>
              <a:gd name="connsiteY3" fmla="*/ 533875 h 817327"/>
              <a:gd name="connsiteX4" fmla="*/ 0 w 3715096"/>
              <a:gd name="connsiteY4" fmla="*/ 192012 h 817327"/>
              <a:gd name="connsiteX5" fmla="*/ 192012 w 3715096"/>
              <a:gd name="connsiteY5" fmla="*/ 0 h 817327"/>
              <a:gd name="connsiteX6" fmla="*/ 3523084 w 3715096"/>
              <a:gd name="connsiteY6" fmla="*/ 0 h 817327"/>
              <a:gd name="connsiteX7" fmla="*/ 3715096 w 3715096"/>
              <a:gd name="connsiteY7" fmla="*/ 192012 h 817327"/>
              <a:gd name="connsiteX8" fmla="*/ 3715096 w 3715096"/>
              <a:gd name="connsiteY8" fmla="*/ 533875 h 817327"/>
              <a:gd name="connsiteX9" fmla="*/ 3614524 w 3715096"/>
              <a:gd name="connsiteY9" fmla="*/ 817327 h 817327"/>
              <a:gd name="connsiteX0" fmla="*/ 3007459 w 3715096"/>
              <a:gd name="connsiteY0" fmla="*/ 1124703 h 1124703"/>
              <a:gd name="connsiteX1" fmla="*/ 3013777 w 3715096"/>
              <a:gd name="connsiteY1" fmla="*/ 713998 h 1124703"/>
              <a:gd name="connsiteX2" fmla="*/ 192012 w 3715096"/>
              <a:gd name="connsiteY2" fmla="*/ 725887 h 1124703"/>
              <a:gd name="connsiteX3" fmla="*/ 0 w 3715096"/>
              <a:gd name="connsiteY3" fmla="*/ 533875 h 1124703"/>
              <a:gd name="connsiteX4" fmla="*/ 0 w 3715096"/>
              <a:gd name="connsiteY4" fmla="*/ 192012 h 1124703"/>
              <a:gd name="connsiteX5" fmla="*/ 192012 w 3715096"/>
              <a:gd name="connsiteY5" fmla="*/ 0 h 1124703"/>
              <a:gd name="connsiteX6" fmla="*/ 3523084 w 3715096"/>
              <a:gd name="connsiteY6" fmla="*/ 0 h 1124703"/>
              <a:gd name="connsiteX7" fmla="*/ 3715096 w 3715096"/>
              <a:gd name="connsiteY7" fmla="*/ 192012 h 1124703"/>
              <a:gd name="connsiteX8" fmla="*/ 3715096 w 3715096"/>
              <a:gd name="connsiteY8" fmla="*/ 533875 h 1124703"/>
              <a:gd name="connsiteX9" fmla="*/ 3614524 w 3715096"/>
              <a:gd name="connsiteY9" fmla="*/ 817327 h 1124703"/>
              <a:gd name="connsiteX0" fmla="*/ 3007459 w 3715096"/>
              <a:gd name="connsiteY0" fmla="*/ 1124703 h 1124703"/>
              <a:gd name="connsiteX1" fmla="*/ 3266504 w 3715096"/>
              <a:gd name="connsiteY1" fmla="*/ 713998 h 1124703"/>
              <a:gd name="connsiteX2" fmla="*/ 192012 w 3715096"/>
              <a:gd name="connsiteY2" fmla="*/ 725887 h 1124703"/>
              <a:gd name="connsiteX3" fmla="*/ 0 w 3715096"/>
              <a:gd name="connsiteY3" fmla="*/ 533875 h 1124703"/>
              <a:gd name="connsiteX4" fmla="*/ 0 w 3715096"/>
              <a:gd name="connsiteY4" fmla="*/ 192012 h 1124703"/>
              <a:gd name="connsiteX5" fmla="*/ 192012 w 3715096"/>
              <a:gd name="connsiteY5" fmla="*/ 0 h 1124703"/>
              <a:gd name="connsiteX6" fmla="*/ 3523084 w 3715096"/>
              <a:gd name="connsiteY6" fmla="*/ 0 h 1124703"/>
              <a:gd name="connsiteX7" fmla="*/ 3715096 w 3715096"/>
              <a:gd name="connsiteY7" fmla="*/ 192012 h 1124703"/>
              <a:gd name="connsiteX8" fmla="*/ 3715096 w 3715096"/>
              <a:gd name="connsiteY8" fmla="*/ 533875 h 1124703"/>
              <a:gd name="connsiteX9" fmla="*/ 3614524 w 3715096"/>
              <a:gd name="connsiteY9" fmla="*/ 817327 h 1124703"/>
              <a:gd name="connsiteX0" fmla="*/ 3020096 w 3715096"/>
              <a:gd name="connsiteY0" fmla="*/ 985694 h 985694"/>
              <a:gd name="connsiteX1" fmla="*/ 3266504 w 3715096"/>
              <a:gd name="connsiteY1" fmla="*/ 713998 h 985694"/>
              <a:gd name="connsiteX2" fmla="*/ 192012 w 3715096"/>
              <a:gd name="connsiteY2" fmla="*/ 725887 h 985694"/>
              <a:gd name="connsiteX3" fmla="*/ 0 w 3715096"/>
              <a:gd name="connsiteY3" fmla="*/ 533875 h 985694"/>
              <a:gd name="connsiteX4" fmla="*/ 0 w 3715096"/>
              <a:gd name="connsiteY4" fmla="*/ 192012 h 985694"/>
              <a:gd name="connsiteX5" fmla="*/ 192012 w 3715096"/>
              <a:gd name="connsiteY5" fmla="*/ 0 h 985694"/>
              <a:gd name="connsiteX6" fmla="*/ 3523084 w 3715096"/>
              <a:gd name="connsiteY6" fmla="*/ 0 h 985694"/>
              <a:gd name="connsiteX7" fmla="*/ 3715096 w 3715096"/>
              <a:gd name="connsiteY7" fmla="*/ 192012 h 985694"/>
              <a:gd name="connsiteX8" fmla="*/ 3715096 w 3715096"/>
              <a:gd name="connsiteY8" fmla="*/ 533875 h 985694"/>
              <a:gd name="connsiteX9" fmla="*/ 3614524 w 3715096"/>
              <a:gd name="connsiteY9" fmla="*/ 817327 h 985694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614524 w 3715096"/>
              <a:gd name="connsiteY9" fmla="*/ 817327 h 992013"/>
              <a:gd name="connsiteX0" fmla="*/ 3007460 w 3741370"/>
              <a:gd name="connsiteY0" fmla="*/ 992013 h 992013"/>
              <a:gd name="connsiteX1" fmla="*/ 3266504 w 3741370"/>
              <a:gd name="connsiteY1" fmla="*/ 713998 h 992013"/>
              <a:gd name="connsiteX2" fmla="*/ 192012 w 3741370"/>
              <a:gd name="connsiteY2" fmla="*/ 725887 h 992013"/>
              <a:gd name="connsiteX3" fmla="*/ 0 w 3741370"/>
              <a:gd name="connsiteY3" fmla="*/ 533875 h 992013"/>
              <a:gd name="connsiteX4" fmla="*/ 0 w 3741370"/>
              <a:gd name="connsiteY4" fmla="*/ 192012 h 992013"/>
              <a:gd name="connsiteX5" fmla="*/ 192012 w 3741370"/>
              <a:gd name="connsiteY5" fmla="*/ 0 h 992013"/>
              <a:gd name="connsiteX6" fmla="*/ 3523084 w 3741370"/>
              <a:gd name="connsiteY6" fmla="*/ 0 h 992013"/>
              <a:gd name="connsiteX7" fmla="*/ 3715096 w 3741370"/>
              <a:gd name="connsiteY7" fmla="*/ 192012 h 992013"/>
              <a:gd name="connsiteX8" fmla="*/ 3715096 w 3741370"/>
              <a:gd name="connsiteY8" fmla="*/ 533875 h 992013"/>
              <a:gd name="connsiteX9" fmla="*/ 3614524 w 3741370"/>
              <a:gd name="connsiteY9" fmla="*/ 817327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507115 w 3715096"/>
              <a:gd name="connsiteY9" fmla="*/ 741504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507115 w 3715096"/>
              <a:gd name="connsiteY9" fmla="*/ 741504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507115 w 3715096"/>
              <a:gd name="connsiteY9" fmla="*/ 722548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507115 w 3715096"/>
              <a:gd name="connsiteY9" fmla="*/ 722548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75299 w 3715096"/>
              <a:gd name="connsiteY9" fmla="*/ 722548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75299 w 3715096"/>
              <a:gd name="connsiteY9" fmla="*/ 722548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28248 w 3715096"/>
              <a:gd name="connsiteY9" fmla="*/ 727243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28248 w 3715096"/>
              <a:gd name="connsiteY9" fmla="*/ 727243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28248 w 3715096"/>
              <a:gd name="connsiteY9" fmla="*/ 727243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28248 w 3715096"/>
              <a:gd name="connsiteY9" fmla="*/ 708463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28248 w 3715096"/>
              <a:gd name="connsiteY9" fmla="*/ 708463 h 992013"/>
              <a:gd name="connsiteX0" fmla="*/ 3007460 w 3716983"/>
              <a:gd name="connsiteY0" fmla="*/ 992013 h 992013"/>
              <a:gd name="connsiteX1" fmla="*/ 3266504 w 3716983"/>
              <a:gd name="connsiteY1" fmla="*/ 713998 h 992013"/>
              <a:gd name="connsiteX2" fmla="*/ 192012 w 3716983"/>
              <a:gd name="connsiteY2" fmla="*/ 725887 h 992013"/>
              <a:gd name="connsiteX3" fmla="*/ 0 w 3716983"/>
              <a:gd name="connsiteY3" fmla="*/ 533875 h 992013"/>
              <a:gd name="connsiteX4" fmla="*/ 0 w 3716983"/>
              <a:gd name="connsiteY4" fmla="*/ 192012 h 992013"/>
              <a:gd name="connsiteX5" fmla="*/ 192012 w 3716983"/>
              <a:gd name="connsiteY5" fmla="*/ 0 h 992013"/>
              <a:gd name="connsiteX6" fmla="*/ 3523084 w 3716983"/>
              <a:gd name="connsiteY6" fmla="*/ 0 h 992013"/>
              <a:gd name="connsiteX7" fmla="*/ 3715096 w 3716983"/>
              <a:gd name="connsiteY7" fmla="*/ 192012 h 992013"/>
              <a:gd name="connsiteX8" fmla="*/ 3715096 w 3716983"/>
              <a:gd name="connsiteY8" fmla="*/ 533875 h 992013"/>
              <a:gd name="connsiteX9" fmla="*/ 3483718 w 3716983"/>
              <a:gd name="connsiteY9" fmla="*/ 703850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83718 w 3715096"/>
              <a:gd name="connsiteY9" fmla="*/ 703850 h 992013"/>
              <a:gd name="connsiteX0" fmla="*/ 3007460 w 3715101"/>
              <a:gd name="connsiteY0" fmla="*/ 992013 h 992013"/>
              <a:gd name="connsiteX1" fmla="*/ 3266504 w 3715101"/>
              <a:gd name="connsiteY1" fmla="*/ 713998 h 992013"/>
              <a:gd name="connsiteX2" fmla="*/ 192012 w 3715101"/>
              <a:gd name="connsiteY2" fmla="*/ 725887 h 992013"/>
              <a:gd name="connsiteX3" fmla="*/ 0 w 3715101"/>
              <a:gd name="connsiteY3" fmla="*/ 533875 h 992013"/>
              <a:gd name="connsiteX4" fmla="*/ 0 w 3715101"/>
              <a:gd name="connsiteY4" fmla="*/ 192012 h 992013"/>
              <a:gd name="connsiteX5" fmla="*/ 192012 w 3715101"/>
              <a:gd name="connsiteY5" fmla="*/ 0 h 992013"/>
              <a:gd name="connsiteX6" fmla="*/ 3523084 w 3715101"/>
              <a:gd name="connsiteY6" fmla="*/ 0 h 992013"/>
              <a:gd name="connsiteX7" fmla="*/ 3715096 w 3715101"/>
              <a:gd name="connsiteY7" fmla="*/ 192012 h 992013"/>
              <a:gd name="connsiteX8" fmla="*/ 3715096 w 3715101"/>
              <a:gd name="connsiteY8" fmla="*/ 533875 h 992013"/>
              <a:gd name="connsiteX9" fmla="*/ 3491120 w 3715101"/>
              <a:gd name="connsiteY9" fmla="*/ 711235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91120 w 3715096"/>
              <a:gd name="connsiteY9" fmla="*/ 711235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81397 w 3715096"/>
              <a:gd name="connsiteY9" fmla="*/ 716086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81397 w 3715096"/>
              <a:gd name="connsiteY9" fmla="*/ 716086 h 992013"/>
              <a:gd name="connsiteX0" fmla="*/ 3007460 w 3715096"/>
              <a:gd name="connsiteY0" fmla="*/ 992013 h 1404169"/>
              <a:gd name="connsiteX1" fmla="*/ 3266504 w 3715096"/>
              <a:gd name="connsiteY1" fmla="*/ 713998 h 1404169"/>
              <a:gd name="connsiteX2" fmla="*/ 185539 w 3715096"/>
              <a:gd name="connsiteY2" fmla="*/ 1404169 h 1404169"/>
              <a:gd name="connsiteX3" fmla="*/ 0 w 3715096"/>
              <a:gd name="connsiteY3" fmla="*/ 533875 h 1404169"/>
              <a:gd name="connsiteX4" fmla="*/ 0 w 3715096"/>
              <a:gd name="connsiteY4" fmla="*/ 192012 h 1404169"/>
              <a:gd name="connsiteX5" fmla="*/ 192012 w 3715096"/>
              <a:gd name="connsiteY5" fmla="*/ 0 h 1404169"/>
              <a:gd name="connsiteX6" fmla="*/ 3523084 w 3715096"/>
              <a:gd name="connsiteY6" fmla="*/ 0 h 1404169"/>
              <a:gd name="connsiteX7" fmla="*/ 3715096 w 3715096"/>
              <a:gd name="connsiteY7" fmla="*/ 192012 h 1404169"/>
              <a:gd name="connsiteX8" fmla="*/ 3715096 w 3715096"/>
              <a:gd name="connsiteY8" fmla="*/ 533875 h 1404169"/>
              <a:gd name="connsiteX9" fmla="*/ 3481397 w 3715096"/>
              <a:gd name="connsiteY9" fmla="*/ 716086 h 1404169"/>
              <a:gd name="connsiteX0" fmla="*/ 3007460 w 3715096"/>
              <a:gd name="connsiteY0" fmla="*/ 992013 h 1404169"/>
              <a:gd name="connsiteX1" fmla="*/ 3247084 w 3715096"/>
              <a:gd name="connsiteY1" fmla="*/ 1398740 h 1404169"/>
              <a:gd name="connsiteX2" fmla="*/ 185539 w 3715096"/>
              <a:gd name="connsiteY2" fmla="*/ 1404169 h 1404169"/>
              <a:gd name="connsiteX3" fmla="*/ 0 w 3715096"/>
              <a:gd name="connsiteY3" fmla="*/ 533875 h 1404169"/>
              <a:gd name="connsiteX4" fmla="*/ 0 w 3715096"/>
              <a:gd name="connsiteY4" fmla="*/ 192012 h 1404169"/>
              <a:gd name="connsiteX5" fmla="*/ 192012 w 3715096"/>
              <a:gd name="connsiteY5" fmla="*/ 0 h 1404169"/>
              <a:gd name="connsiteX6" fmla="*/ 3523084 w 3715096"/>
              <a:gd name="connsiteY6" fmla="*/ 0 h 1404169"/>
              <a:gd name="connsiteX7" fmla="*/ 3715096 w 3715096"/>
              <a:gd name="connsiteY7" fmla="*/ 192012 h 1404169"/>
              <a:gd name="connsiteX8" fmla="*/ 3715096 w 3715096"/>
              <a:gd name="connsiteY8" fmla="*/ 533875 h 1404169"/>
              <a:gd name="connsiteX9" fmla="*/ 3481397 w 3715096"/>
              <a:gd name="connsiteY9" fmla="*/ 716086 h 1404169"/>
              <a:gd name="connsiteX0" fmla="*/ 3046300 w 3715096"/>
              <a:gd name="connsiteY0" fmla="*/ 1592778 h 1592778"/>
              <a:gd name="connsiteX1" fmla="*/ 3247084 w 3715096"/>
              <a:gd name="connsiteY1" fmla="*/ 1398740 h 1592778"/>
              <a:gd name="connsiteX2" fmla="*/ 185539 w 3715096"/>
              <a:gd name="connsiteY2" fmla="*/ 1404169 h 1592778"/>
              <a:gd name="connsiteX3" fmla="*/ 0 w 3715096"/>
              <a:gd name="connsiteY3" fmla="*/ 533875 h 1592778"/>
              <a:gd name="connsiteX4" fmla="*/ 0 w 3715096"/>
              <a:gd name="connsiteY4" fmla="*/ 192012 h 1592778"/>
              <a:gd name="connsiteX5" fmla="*/ 192012 w 3715096"/>
              <a:gd name="connsiteY5" fmla="*/ 0 h 1592778"/>
              <a:gd name="connsiteX6" fmla="*/ 3523084 w 3715096"/>
              <a:gd name="connsiteY6" fmla="*/ 0 h 1592778"/>
              <a:gd name="connsiteX7" fmla="*/ 3715096 w 3715096"/>
              <a:gd name="connsiteY7" fmla="*/ 192012 h 1592778"/>
              <a:gd name="connsiteX8" fmla="*/ 3715096 w 3715096"/>
              <a:gd name="connsiteY8" fmla="*/ 533875 h 1592778"/>
              <a:gd name="connsiteX9" fmla="*/ 3481397 w 3715096"/>
              <a:gd name="connsiteY9" fmla="*/ 716086 h 1592778"/>
              <a:gd name="connsiteX0" fmla="*/ 3046300 w 3715096"/>
              <a:gd name="connsiteY0" fmla="*/ 1592778 h 1592778"/>
              <a:gd name="connsiteX1" fmla="*/ 3247084 w 3715096"/>
              <a:gd name="connsiteY1" fmla="*/ 1398740 h 1592778"/>
              <a:gd name="connsiteX2" fmla="*/ 185539 w 3715096"/>
              <a:gd name="connsiteY2" fmla="*/ 1404169 h 1592778"/>
              <a:gd name="connsiteX3" fmla="*/ 0 w 3715096"/>
              <a:gd name="connsiteY3" fmla="*/ 533875 h 1592778"/>
              <a:gd name="connsiteX4" fmla="*/ 0 w 3715096"/>
              <a:gd name="connsiteY4" fmla="*/ 192012 h 1592778"/>
              <a:gd name="connsiteX5" fmla="*/ 192012 w 3715096"/>
              <a:gd name="connsiteY5" fmla="*/ 0 h 1592778"/>
              <a:gd name="connsiteX6" fmla="*/ 3523084 w 3715096"/>
              <a:gd name="connsiteY6" fmla="*/ 0 h 1592778"/>
              <a:gd name="connsiteX7" fmla="*/ 3715096 w 3715096"/>
              <a:gd name="connsiteY7" fmla="*/ 192012 h 1592778"/>
              <a:gd name="connsiteX8" fmla="*/ 3715096 w 3715096"/>
              <a:gd name="connsiteY8" fmla="*/ 533875 h 1592778"/>
              <a:gd name="connsiteX9" fmla="*/ 3474924 w 3715096"/>
              <a:gd name="connsiteY9" fmla="*/ 1387909 h 1592778"/>
              <a:gd name="connsiteX0" fmla="*/ 3046300 w 3715096"/>
              <a:gd name="connsiteY0" fmla="*/ 1592778 h 1592778"/>
              <a:gd name="connsiteX1" fmla="*/ 3247084 w 3715096"/>
              <a:gd name="connsiteY1" fmla="*/ 1398740 h 1592778"/>
              <a:gd name="connsiteX2" fmla="*/ 185539 w 3715096"/>
              <a:gd name="connsiteY2" fmla="*/ 1404169 h 1592778"/>
              <a:gd name="connsiteX3" fmla="*/ 0 w 3715096"/>
              <a:gd name="connsiteY3" fmla="*/ 533875 h 1592778"/>
              <a:gd name="connsiteX4" fmla="*/ 0 w 3715096"/>
              <a:gd name="connsiteY4" fmla="*/ 192012 h 1592778"/>
              <a:gd name="connsiteX5" fmla="*/ 192012 w 3715096"/>
              <a:gd name="connsiteY5" fmla="*/ 0 h 1592778"/>
              <a:gd name="connsiteX6" fmla="*/ 3523084 w 3715096"/>
              <a:gd name="connsiteY6" fmla="*/ 0 h 1592778"/>
              <a:gd name="connsiteX7" fmla="*/ 3715096 w 3715096"/>
              <a:gd name="connsiteY7" fmla="*/ 192012 h 1592778"/>
              <a:gd name="connsiteX8" fmla="*/ 3702149 w 3715096"/>
              <a:gd name="connsiteY8" fmla="*/ 1134639 h 1592778"/>
              <a:gd name="connsiteX9" fmla="*/ 3474924 w 3715096"/>
              <a:gd name="connsiteY9" fmla="*/ 1387909 h 1592778"/>
              <a:gd name="connsiteX0" fmla="*/ 3046300 w 3715096"/>
              <a:gd name="connsiteY0" fmla="*/ 1592778 h 1592778"/>
              <a:gd name="connsiteX1" fmla="*/ 3247084 w 3715096"/>
              <a:gd name="connsiteY1" fmla="*/ 1398740 h 1592778"/>
              <a:gd name="connsiteX2" fmla="*/ 185539 w 3715096"/>
              <a:gd name="connsiteY2" fmla="*/ 1404169 h 1592778"/>
              <a:gd name="connsiteX3" fmla="*/ 38840 w 3715096"/>
              <a:gd name="connsiteY3" fmla="*/ 1237997 h 1592778"/>
              <a:gd name="connsiteX4" fmla="*/ 0 w 3715096"/>
              <a:gd name="connsiteY4" fmla="*/ 192012 h 1592778"/>
              <a:gd name="connsiteX5" fmla="*/ 192012 w 3715096"/>
              <a:gd name="connsiteY5" fmla="*/ 0 h 1592778"/>
              <a:gd name="connsiteX6" fmla="*/ 3523084 w 3715096"/>
              <a:gd name="connsiteY6" fmla="*/ 0 h 1592778"/>
              <a:gd name="connsiteX7" fmla="*/ 3715096 w 3715096"/>
              <a:gd name="connsiteY7" fmla="*/ 192012 h 1592778"/>
              <a:gd name="connsiteX8" fmla="*/ 3702149 w 3715096"/>
              <a:gd name="connsiteY8" fmla="*/ 1134639 h 1592778"/>
              <a:gd name="connsiteX9" fmla="*/ 3474924 w 3715096"/>
              <a:gd name="connsiteY9" fmla="*/ 1387909 h 1592778"/>
              <a:gd name="connsiteX0" fmla="*/ 3046300 w 3715096"/>
              <a:gd name="connsiteY0" fmla="*/ 1592778 h 1592778"/>
              <a:gd name="connsiteX1" fmla="*/ 3247084 w 3715096"/>
              <a:gd name="connsiteY1" fmla="*/ 1398740 h 1592778"/>
              <a:gd name="connsiteX2" fmla="*/ 185539 w 3715096"/>
              <a:gd name="connsiteY2" fmla="*/ 1404169 h 1592778"/>
              <a:gd name="connsiteX3" fmla="*/ 25894 w 3715096"/>
              <a:gd name="connsiteY3" fmla="*/ 1225078 h 1592778"/>
              <a:gd name="connsiteX4" fmla="*/ 0 w 3715096"/>
              <a:gd name="connsiteY4" fmla="*/ 192012 h 1592778"/>
              <a:gd name="connsiteX5" fmla="*/ 192012 w 3715096"/>
              <a:gd name="connsiteY5" fmla="*/ 0 h 1592778"/>
              <a:gd name="connsiteX6" fmla="*/ 3523084 w 3715096"/>
              <a:gd name="connsiteY6" fmla="*/ 0 h 1592778"/>
              <a:gd name="connsiteX7" fmla="*/ 3715096 w 3715096"/>
              <a:gd name="connsiteY7" fmla="*/ 192012 h 1592778"/>
              <a:gd name="connsiteX8" fmla="*/ 3702149 w 3715096"/>
              <a:gd name="connsiteY8" fmla="*/ 1134639 h 1592778"/>
              <a:gd name="connsiteX9" fmla="*/ 3474924 w 3715096"/>
              <a:gd name="connsiteY9" fmla="*/ 1387909 h 1592778"/>
              <a:gd name="connsiteX0" fmla="*/ 3046300 w 3715096"/>
              <a:gd name="connsiteY0" fmla="*/ 1592778 h 1592778"/>
              <a:gd name="connsiteX1" fmla="*/ 3247084 w 3715096"/>
              <a:gd name="connsiteY1" fmla="*/ 1398740 h 1592778"/>
              <a:gd name="connsiteX2" fmla="*/ 185539 w 3715096"/>
              <a:gd name="connsiteY2" fmla="*/ 1404169 h 1592778"/>
              <a:gd name="connsiteX3" fmla="*/ 19421 w 3715096"/>
              <a:gd name="connsiteY3" fmla="*/ 1212159 h 1592778"/>
              <a:gd name="connsiteX4" fmla="*/ 0 w 3715096"/>
              <a:gd name="connsiteY4" fmla="*/ 192012 h 1592778"/>
              <a:gd name="connsiteX5" fmla="*/ 192012 w 3715096"/>
              <a:gd name="connsiteY5" fmla="*/ 0 h 1592778"/>
              <a:gd name="connsiteX6" fmla="*/ 3523084 w 3715096"/>
              <a:gd name="connsiteY6" fmla="*/ 0 h 1592778"/>
              <a:gd name="connsiteX7" fmla="*/ 3715096 w 3715096"/>
              <a:gd name="connsiteY7" fmla="*/ 192012 h 1592778"/>
              <a:gd name="connsiteX8" fmla="*/ 3702149 w 3715096"/>
              <a:gd name="connsiteY8" fmla="*/ 1134639 h 1592778"/>
              <a:gd name="connsiteX9" fmla="*/ 3474924 w 3715096"/>
              <a:gd name="connsiteY9" fmla="*/ 1387909 h 1592778"/>
              <a:gd name="connsiteX0" fmla="*/ 3046300 w 3715096"/>
              <a:gd name="connsiteY0" fmla="*/ 1592778 h 1592778"/>
              <a:gd name="connsiteX1" fmla="*/ 3247084 w 3715096"/>
              <a:gd name="connsiteY1" fmla="*/ 1398740 h 1592778"/>
              <a:gd name="connsiteX2" fmla="*/ 185539 w 3715096"/>
              <a:gd name="connsiteY2" fmla="*/ 1404169 h 1592778"/>
              <a:gd name="connsiteX3" fmla="*/ 19421 w 3715096"/>
              <a:gd name="connsiteY3" fmla="*/ 1212159 h 1592778"/>
              <a:gd name="connsiteX4" fmla="*/ 0 w 3715096"/>
              <a:gd name="connsiteY4" fmla="*/ 192012 h 1592778"/>
              <a:gd name="connsiteX5" fmla="*/ 192012 w 3715096"/>
              <a:gd name="connsiteY5" fmla="*/ 0 h 1592778"/>
              <a:gd name="connsiteX6" fmla="*/ 3523084 w 3715096"/>
              <a:gd name="connsiteY6" fmla="*/ 0 h 1592778"/>
              <a:gd name="connsiteX7" fmla="*/ 3715096 w 3715096"/>
              <a:gd name="connsiteY7" fmla="*/ 192012 h 1592778"/>
              <a:gd name="connsiteX8" fmla="*/ 3695676 w 3715096"/>
              <a:gd name="connsiteY8" fmla="*/ 1205697 h 1592778"/>
              <a:gd name="connsiteX9" fmla="*/ 3474924 w 3715096"/>
              <a:gd name="connsiteY9" fmla="*/ 1387909 h 1592778"/>
              <a:gd name="connsiteX0" fmla="*/ 3046300 w 3715096"/>
              <a:gd name="connsiteY0" fmla="*/ 1592778 h 1592778"/>
              <a:gd name="connsiteX1" fmla="*/ 3247084 w 3715096"/>
              <a:gd name="connsiteY1" fmla="*/ 1398740 h 1592778"/>
              <a:gd name="connsiteX2" fmla="*/ 185539 w 3715096"/>
              <a:gd name="connsiteY2" fmla="*/ 1404169 h 1592778"/>
              <a:gd name="connsiteX3" fmla="*/ 19421 w 3715096"/>
              <a:gd name="connsiteY3" fmla="*/ 1212159 h 1592778"/>
              <a:gd name="connsiteX4" fmla="*/ 0 w 3715096"/>
              <a:gd name="connsiteY4" fmla="*/ 192012 h 1592778"/>
              <a:gd name="connsiteX5" fmla="*/ 192012 w 3715096"/>
              <a:gd name="connsiteY5" fmla="*/ 0 h 1592778"/>
              <a:gd name="connsiteX6" fmla="*/ 3523084 w 3715096"/>
              <a:gd name="connsiteY6" fmla="*/ 0 h 1592778"/>
              <a:gd name="connsiteX7" fmla="*/ 3715096 w 3715096"/>
              <a:gd name="connsiteY7" fmla="*/ 192012 h 1592778"/>
              <a:gd name="connsiteX8" fmla="*/ 3695676 w 3715096"/>
              <a:gd name="connsiteY8" fmla="*/ 1205697 h 1592778"/>
              <a:gd name="connsiteX9" fmla="*/ 3474924 w 3715096"/>
              <a:gd name="connsiteY9" fmla="*/ 1387909 h 1592778"/>
              <a:gd name="connsiteX0" fmla="*/ 3046300 w 3715096"/>
              <a:gd name="connsiteY0" fmla="*/ 1592778 h 1592778"/>
              <a:gd name="connsiteX1" fmla="*/ 3247084 w 3715096"/>
              <a:gd name="connsiteY1" fmla="*/ 1398740 h 1592778"/>
              <a:gd name="connsiteX2" fmla="*/ 185539 w 3715096"/>
              <a:gd name="connsiteY2" fmla="*/ 1404169 h 1592778"/>
              <a:gd name="connsiteX3" fmla="*/ 1 w 3715096"/>
              <a:gd name="connsiteY3" fmla="*/ 1225079 h 1592778"/>
              <a:gd name="connsiteX4" fmla="*/ 0 w 3715096"/>
              <a:gd name="connsiteY4" fmla="*/ 192012 h 1592778"/>
              <a:gd name="connsiteX5" fmla="*/ 192012 w 3715096"/>
              <a:gd name="connsiteY5" fmla="*/ 0 h 1592778"/>
              <a:gd name="connsiteX6" fmla="*/ 3523084 w 3715096"/>
              <a:gd name="connsiteY6" fmla="*/ 0 h 1592778"/>
              <a:gd name="connsiteX7" fmla="*/ 3715096 w 3715096"/>
              <a:gd name="connsiteY7" fmla="*/ 192012 h 1592778"/>
              <a:gd name="connsiteX8" fmla="*/ 3695676 w 3715096"/>
              <a:gd name="connsiteY8" fmla="*/ 1205697 h 1592778"/>
              <a:gd name="connsiteX9" fmla="*/ 3474924 w 3715096"/>
              <a:gd name="connsiteY9" fmla="*/ 1387909 h 1592778"/>
              <a:gd name="connsiteX0" fmla="*/ 3111034 w 3715096"/>
              <a:gd name="connsiteY0" fmla="*/ 1534640 h 1534640"/>
              <a:gd name="connsiteX1" fmla="*/ 3247084 w 3715096"/>
              <a:gd name="connsiteY1" fmla="*/ 1398740 h 1534640"/>
              <a:gd name="connsiteX2" fmla="*/ 185539 w 3715096"/>
              <a:gd name="connsiteY2" fmla="*/ 1404169 h 1534640"/>
              <a:gd name="connsiteX3" fmla="*/ 1 w 3715096"/>
              <a:gd name="connsiteY3" fmla="*/ 1225079 h 1534640"/>
              <a:gd name="connsiteX4" fmla="*/ 0 w 3715096"/>
              <a:gd name="connsiteY4" fmla="*/ 192012 h 1534640"/>
              <a:gd name="connsiteX5" fmla="*/ 192012 w 3715096"/>
              <a:gd name="connsiteY5" fmla="*/ 0 h 1534640"/>
              <a:gd name="connsiteX6" fmla="*/ 3523084 w 3715096"/>
              <a:gd name="connsiteY6" fmla="*/ 0 h 1534640"/>
              <a:gd name="connsiteX7" fmla="*/ 3715096 w 3715096"/>
              <a:gd name="connsiteY7" fmla="*/ 192012 h 1534640"/>
              <a:gd name="connsiteX8" fmla="*/ 3695676 w 3715096"/>
              <a:gd name="connsiteY8" fmla="*/ 1205697 h 1534640"/>
              <a:gd name="connsiteX9" fmla="*/ 3474924 w 3715096"/>
              <a:gd name="connsiteY9" fmla="*/ 1387909 h 1534640"/>
              <a:gd name="connsiteX0" fmla="*/ 3111034 w 3715096"/>
              <a:gd name="connsiteY0" fmla="*/ 1534640 h 1534640"/>
              <a:gd name="connsiteX1" fmla="*/ 3247084 w 3715096"/>
              <a:gd name="connsiteY1" fmla="*/ 1398740 h 1534640"/>
              <a:gd name="connsiteX2" fmla="*/ 185539 w 3715096"/>
              <a:gd name="connsiteY2" fmla="*/ 1404169 h 1534640"/>
              <a:gd name="connsiteX3" fmla="*/ 1 w 3715096"/>
              <a:gd name="connsiteY3" fmla="*/ 1173400 h 1534640"/>
              <a:gd name="connsiteX4" fmla="*/ 0 w 3715096"/>
              <a:gd name="connsiteY4" fmla="*/ 192012 h 1534640"/>
              <a:gd name="connsiteX5" fmla="*/ 192012 w 3715096"/>
              <a:gd name="connsiteY5" fmla="*/ 0 h 1534640"/>
              <a:gd name="connsiteX6" fmla="*/ 3523084 w 3715096"/>
              <a:gd name="connsiteY6" fmla="*/ 0 h 1534640"/>
              <a:gd name="connsiteX7" fmla="*/ 3715096 w 3715096"/>
              <a:gd name="connsiteY7" fmla="*/ 192012 h 1534640"/>
              <a:gd name="connsiteX8" fmla="*/ 3695676 w 3715096"/>
              <a:gd name="connsiteY8" fmla="*/ 1205697 h 1534640"/>
              <a:gd name="connsiteX9" fmla="*/ 3474924 w 3715096"/>
              <a:gd name="connsiteY9" fmla="*/ 1387909 h 1534640"/>
              <a:gd name="connsiteX0" fmla="*/ 3111034 w 3715096"/>
              <a:gd name="connsiteY0" fmla="*/ 1534640 h 1534640"/>
              <a:gd name="connsiteX1" fmla="*/ 3247084 w 3715096"/>
              <a:gd name="connsiteY1" fmla="*/ 1398740 h 1534640"/>
              <a:gd name="connsiteX2" fmla="*/ 185539 w 3715096"/>
              <a:gd name="connsiteY2" fmla="*/ 1404169 h 1534640"/>
              <a:gd name="connsiteX3" fmla="*/ 1 w 3715096"/>
              <a:gd name="connsiteY3" fmla="*/ 1173400 h 1534640"/>
              <a:gd name="connsiteX4" fmla="*/ 0 w 3715096"/>
              <a:gd name="connsiteY4" fmla="*/ 192012 h 1534640"/>
              <a:gd name="connsiteX5" fmla="*/ 192012 w 3715096"/>
              <a:gd name="connsiteY5" fmla="*/ 0 h 1534640"/>
              <a:gd name="connsiteX6" fmla="*/ 3523084 w 3715096"/>
              <a:gd name="connsiteY6" fmla="*/ 0 h 1534640"/>
              <a:gd name="connsiteX7" fmla="*/ 3715096 w 3715096"/>
              <a:gd name="connsiteY7" fmla="*/ 192012 h 1534640"/>
              <a:gd name="connsiteX8" fmla="*/ 3702149 w 3715096"/>
              <a:gd name="connsiteY8" fmla="*/ 1166938 h 1534640"/>
              <a:gd name="connsiteX9" fmla="*/ 3474924 w 3715096"/>
              <a:gd name="connsiteY9" fmla="*/ 1387909 h 1534640"/>
              <a:gd name="connsiteX0" fmla="*/ 3111034 w 3715096"/>
              <a:gd name="connsiteY0" fmla="*/ 1534640 h 1534640"/>
              <a:gd name="connsiteX1" fmla="*/ 3247084 w 3715096"/>
              <a:gd name="connsiteY1" fmla="*/ 1398740 h 1534640"/>
              <a:gd name="connsiteX2" fmla="*/ 185539 w 3715096"/>
              <a:gd name="connsiteY2" fmla="*/ 1404169 h 1534640"/>
              <a:gd name="connsiteX3" fmla="*/ 1 w 3715096"/>
              <a:gd name="connsiteY3" fmla="*/ 1173400 h 1534640"/>
              <a:gd name="connsiteX4" fmla="*/ 0 w 3715096"/>
              <a:gd name="connsiteY4" fmla="*/ 192012 h 1534640"/>
              <a:gd name="connsiteX5" fmla="*/ 192012 w 3715096"/>
              <a:gd name="connsiteY5" fmla="*/ 0 h 1534640"/>
              <a:gd name="connsiteX6" fmla="*/ 3523084 w 3715096"/>
              <a:gd name="connsiteY6" fmla="*/ 0 h 1534640"/>
              <a:gd name="connsiteX7" fmla="*/ 3715096 w 3715096"/>
              <a:gd name="connsiteY7" fmla="*/ 192012 h 1534640"/>
              <a:gd name="connsiteX8" fmla="*/ 3695676 w 3715096"/>
              <a:gd name="connsiteY8" fmla="*/ 1179857 h 1534640"/>
              <a:gd name="connsiteX9" fmla="*/ 3474924 w 3715096"/>
              <a:gd name="connsiteY9" fmla="*/ 1387909 h 1534640"/>
              <a:gd name="connsiteX0" fmla="*/ 3111034 w 3715096"/>
              <a:gd name="connsiteY0" fmla="*/ 1534640 h 1534640"/>
              <a:gd name="connsiteX1" fmla="*/ 3247084 w 3715096"/>
              <a:gd name="connsiteY1" fmla="*/ 1398740 h 1534640"/>
              <a:gd name="connsiteX2" fmla="*/ 185539 w 3715096"/>
              <a:gd name="connsiteY2" fmla="*/ 1404169 h 1534640"/>
              <a:gd name="connsiteX3" fmla="*/ 1 w 3715096"/>
              <a:gd name="connsiteY3" fmla="*/ 1186320 h 1534640"/>
              <a:gd name="connsiteX4" fmla="*/ 0 w 3715096"/>
              <a:gd name="connsiteY4" fmla="*/ 192012 h 1534640"/>
              <a:gd name="connsiteX5" fmla="*/ 192012 w 3715096"/>
              <a:gd name="connsiteY5" fmla="*/ 0 h 1534640"/>
              <a:gd name="connsiteX6" fmla="*/ 3523084 w 3715096"/>
              <a:gd name="connsiteY6" fmla="*/ 0 h 1534640"/>
              <a:gd name="connsiteX7" fmla="*/ 3715096 w 3715096"/>
              <a:gd name="connsiteY7" fmla="*/ 192012 h 1534640"/>
              <a:gd name="connsiteX8" fmla="*/ 3695676 w 3715096"/>
              <a:gd name="connsiteY8" fmla="*/ 1179857 h 1534640"/>
              <a:gd name="connsiteX9" fmla="*/ 3474924 w 3715096"/>
              <a:gd name="connsiteY9" fmla="*/ 1387909 h 1534640"/>
              <a:gd name="connsiteX0" fmla="*/ 3111034 w 3715096"/>
              <a:gd name="connsiteY0" fmla="*/ 1534640 h 1534640"/>
              <a:gd name="connsiteX1" fmla="*/ 3247084 w 3715096"/>
              <a:gd name="connsiteY1" fmla="*/ 1398740 h 1534640"/>
              <a:gd name="connsiteX2" fmla="*/ 185539 w 3715096"/>
              <a:gd name="connsiteY2" fmla="*/ 1404169 h 1534640"/>
              <a:gd name="connsiteX3" fmla="*/ 1 w 3715096"/>
              <a:gd name="connsiteY3" fmla="*/ 1186320 h 1534640"/>
              <a:gd name="connsiteX4" fmla="*/ 0 w 3715096"/>
              <a:gd name="connsiteY4" fmla="*/ 192012 h 1534640"/>
              <a:gd name="connsiteX5" fmla="*/ 192012 w 3715096"/>
              <a:gd name="connsiteY5" fmla="*/ 0 h 1534640"/>
              <a:gd name="connsiteX6" fmla="*/ 3523084 w 3715096"/>
              <a:gd name="connsiteY6" fmla="*/ 0 h 1534640"/>
              <a:gd name="connsiteX7" fmla="*/ 3715096 w 3715096"/>
              <a:gd name="connsiteY7" fmla="*/ 192012 h 1534640"/>
              <a:gd name="connsiteX8" fmla="*/ 3708623 w 3715096"/>
              <a:gd name="connsiteY8" fmla="*/ 1173397 h 1534640"/>
              <a:gd name="connsiteX9" fmla="*/ 3474924 w 3715096"/>
              <a:gd name="connsiteY9" fmla="*/ 1387909 h 1534640"/>
              <a:gd name="connsiteX0" fmla="*/ 3111034 w 3715096"/>
              <a:gd name="connsiteY0" fmla="*/ 1534640 h 1534640"/>
              <a:gd name="connsiteX1" fmla="*/ 3311817 w 3715096"/>
              <a:gd name="connsiteY1" fmla="*/ 1392280 h 1534640"/>
              <a:gd name="connsiteX2" fmla="*/ 185539 w 3715096"/>
              <a:gd name="connsiteY2" fmla="*/ 1404169 h 1534640"/>
              <a:gd name="connsiteX3" fmla="*/ 1 w 3715096"/>
              <a:gd name="connsiteY3" fmla="*/ 1186320 h 1534640"/>
              <a:gd name="connsiteX4" fmla="*/ 0 w 3715096"/>
              <a:gd name="connsiteY4" fmla="*/ 192012 h 1534640"/>
              <a:gd name="connsiteX5" fmla="*/ 192012 w 3715096"/>
              <a:gd name="connsiteY5" fmla="*/ 0 h 1534640"/>
              <a:gd name="connsiteX6" fmla="*/ 3523084 w 3715096"/>
              <a:gd name="connsiteY6" fmla="*/ 0 h 1534640"/>
              <a:gd name="connsiteX7" fmla="*/ 3715096 w 3715096"/>
              <a:gd name="connsiteY7" fmla="*/ 192012 h 1534640"/>
              <a:gd name="connsiteX8" fmla="*/ 3708623 w 3715096"/>
              <a:gd name="connsiteY8" fmla="*/ 1173397 h 1534640"/>
              <a:gd name="connsiteX9" fmla="*/ 3474924 w 3715096"/>
              <a:gd name="connsiteY9" fmla="*/ 1387909 h 1534640"/>
              <a:gd name="connsiteX0" fmla="*/ 3149874 w 3715096"/>
              <a:gd name="connsiteY0" fmla="*/ 1534640 h 1534640"/>
              <a:gd name="connsiteX1" fmla="*/ 3311817 w 3715096"/>
              <a:gd name="connsiteY1" fmla="*/ 1392280 h 1534640"/>
              <a:gd name="connsiteX2" fmla="*/ 185539 w 3715096"/>
              <a:gd name="connsiteY2" fmla="*/ 1404169 h 1534640"/>
              <a:gd name="connsiteX3" fmla="*/ 1 w 3715096"/>
              <a:gd name="connsiteY3" fmla="*/ 1186320 h 1534640"/>
              <a:gd name="connsiteX4" fmla="*/ 0 w 3715096"/>
              <a:gd name="connsiteY4" fmla="*/ 192012 h 1534640"/>
              <a:gd name="connsiteX5" fmla="*/ 192012 w 3715096"/>
              <a:gd name="connsiteY5" fmla="*/ 0 h 1534640"/>
              <a:gd name="connsiteX6" fmla="*/ 3523084 w 3715096"/>
              <a:gd name="connsiteY6" fmla="*/ 0 h 1534640"/>
              <a:gd name="connsiteX7" fmla="*/ 3715096 w 3715096"/>
              <a:gd name="connsiteY7" fmla="*/ 192012 h 1534640"/>
              <a:gd name="connsiteX8" fmla="*/ 3708623 w 3715096"/>
              <a:gd name="connsiteY8" fmla="*/ 1173397 h 1534640"/>
              <a:gd name="connsiteX9" fmla="*/ 3474924 w 3715096"/>
              <a:gd name="connsiteY9" fmla="*/ 1387909 h 1534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15096" h="1534640">
                <a:moveTo>
                  <a:pt x="3149874" y="1534640"/>
                </a:moveTo>
                <a:lnTo>
                  <a:pt x="3311817" y="1392280"/>
                </a:lnTo>
                <a:lnTo>
                  <a:pt x="185539" y="1404169"/>
                </a:lnTo>
                <a:cubicBezTo>
                  <a:pt x="79494" y="1404169"/>
                  <a:pt x="1" y="1292365"/>
                  <a:pt x="1" y="1186320"/>
                </a:cubicBezTo>
                <a:cubicBezTo>
                  <a:pt x="1" y="841964"/>
                  <a:pt x="0" y="536368"/>
                  <a:pt x="0" y="192012"/>
                </a:cubicBezTo>
                <a:cubicBezTo>
                  <a:pt x="0" y="85967"/>
                  <a:pt x="85967" y="0"/>
                  <a:pt x="192012" y="0"/>
                </a:cubicBezTo>
                <a:lnTo>
                  <a:pt x="3523084" y="0"/>
                </a:lnTo>
                <a:cubicBezTo>
                  <a:pt x="3629129" y="0"/>
                  <a:pt x="3715096" y="85967"/>
                  <a:pt x="3715096" y="192012"/>
                </a:cubicBezTo>
                <a:cubicBezTo>
                  <a:pt x="3712938" y="519140"/>
                  <a:pt x="3710781" y="846269"/>
                  <a:pt x="3708623" y="1173397"/>
                </a:cubicBezTo>
                <a:cubicBezTo>
                  <a:pt x="3708623" y="1279442"/>
                  <a:pt x="3695715" y="1384272"/>
                  <a:pt x="3474924" y="1387909"/>
                </a:cubicBezTo>
              </a:path>
            </a:pathLst>
          </a:custGeom>
          <a:noFill/>
          <a:ln w="76200" cap="rnd" cmpd="sng">
            <a:solidFill>
              <a:srgbClr val="006F65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68000" tIns="0" rIns="91440" bIns="3276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>
              <a:lnSpc>
                <a:spcPct val="110000"/>
              </a:lnSpc>
              <a:buFont typeface="Arial"/>
              <a:buNone/>
            </a:pPr>
            <a:endParaRPr lang="sv-SE" b="1" dirty="0">
              <a:solidFill>
                <a:schemeClr val="bg1"/>
              </a:solidFill>
            </a:endParaRPr>
          </a:p>
        </p:txBody>
      </p:sp>
      <p:sp>
        <p:nvSpPr>
          <p:cNvPr id="9" name="Platshållare för text 8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295400"/>
            <a:ext cx="7543800" cy="2590800"/>
          </a:xfrm>
        </p:spPr>
        <p:txBody>
          <a:bodyPr anchor="ctr">
            <a:normAutofit/>
          </a:bodyPr>
          <a:lstStyle>
            <a:lvl1pPr marL="0" indent="0">
              <a:buClr>
                <a:srgbClr val="006F65"/>
              </a:buClr>
              <a:buNone/>
              <a:defRPr sz="3600" b="1" baseline="0">
                <a:solidFill>
                  <a:schemeClr val="tx1"/>
                </a:solidFill>
                <a:latin typeface="+mj-lt"/>
              </a:defRPr>
            </a:lvl1pPr>
            <a:lvl2pPr>
              <a:buClr>
                <a:srgbClr val="006F65"/>
              </a:buClr>
              <a:defRPr sz="1800" b="1">
                <a:solidFill>
                  <a:schemeClr val="tx1"/>
                </a:solidFill>
              </a:defRPr>
            </a:lvl2pPr>
          </a:lstStyle>
          <a:p>
            <a:pPr lvl="0"/>
            <a:r>
              <a:rPr lang="sv-SE" dirty="0" smtClean="0"/>
              <a:t>Klicka här för att skriva text</a:t>
            </a:r>
          </a:p>
        </p:txBody>
      </p:sp>
    </p:spTree>
    <p:extLst>
      <p:ext uri="{BB962C8B-B14F-4D97-AF65-F5344CB8AC3E}">
        <p14:creationId xmlns:p14="http://schemas.microsoft.com/office/powerpoint/2010/main" val="9708111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Årshj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/>
              <a:t>Rubrik</a:t>
            </a:r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B90F4-A494-45B5-8A7C-7090ABFDFDA4}" type="datetimeFigureOut">
              <a:rPr lang="sv-SE" smtClean="0"/>
              <a:t>2014-03-05</a:t>
            </a:fld>
            <a:endParaRPr lang="sv-SE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CBCE0-C835-4AC7-8ABE-CC9050610E83}" type="slidenum">
              <a:rPr lang="sv-SE" smtClean="0"/>
              <a:t>‹#›</a:t>
            </a:fld>
            <a:endParaRPr lang="sv-SE" dirty="0"/>
          </a:p>
        </p:txBody>
      </p:sp>
      <p:graphicFrame>
        <p:nvGraphicFramePr>
          <p:cNvPr id="6" name="Diagram 5"/>
          <p:cNvGraphicFramePr/>
          <p:nvPr userDrawn="1">
            <p:extLst>
              <p:ext uri="{D42A27DB-BD31-4B8C-83A1-F6EECF244321}">
                <p14:modId xmlns:p14="http://schemas.microsoft.com/office/powerpoint/2010/main" val="3926910332"/>
              </p:ext>
            </p:extLst>
          </p:nvPr>
        </p:nvGraphicFramePr>
        <p:xfrm>
          <a:off x="2237509" y="1986280"/>
          <a:ext cx="4668982" cy="3423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ktangel 6"/>
          <p:cNvSpPr/>
          <p:nvPr userDrawn="1"/>
        </p:nvSpPr>
        <p:spPr>
          <a:xfrm>
            <a:off x="457200" y="1894502"/>
            <a:ext cx="2367885" cy="239098"/>
          </a:xfrm>
          <a:prstGeom prst="rect">
            <a:avLst/>
          </a:prstGeom>
          <a:solidFill>
            <a:srgbClr val="006F65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sv-SE" sz="1200" dirty="0" smtClean="0">
                <a:solidFill>
                  <a:srgbClr val="F6F4E8"/>
                </a:solidFill>
                <a:latin typeface="Arial Black"/>
                <a:cs typeface="Arial Black"/>
              </a:rPr>
              <a:t>Kvartal 4</a:t>
            </a:r>
            <a:endParaRPr lang="sv-SE" sz="1400" dirty="0" smtClean="0">
              <a:solidFill>
                <a:srgbClr val="F6F4E8"/>
              </a:solidFill>
              <a:latin typeface="Arial Black"/>
              <a:cs typeface="Arial Black"/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6324600" y="1894502"/>
            <a:ext cx="2367885" cy="239098"/>
          </a:xfrm>
          <a:prstGeom prst="rect">
            <a:avLst/>
          </a:prstGeom>
          <a:solidFill>
            <a:srgbClr val="006F65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sv-SE" sz="1200" dirty="0">
                <a:solidFill>
                  <a:srgbClr val="F6F4E8"/>
                </a:solidFill>
                <a:latin typeface="Arial Black"/>
                <a:cs typeface="Arial Black"/>
              </a:rPr>
              <a:t>Kvartal </a:t>
            </a:r>
            <a:r>
              <a:rPr lang="sv-SE" sz="1200" dirty="0" smtClean="0">
                <a:solidFill>
                  <a:srgbClr val="F6F4E8"/>
                </a:solidFill>
                <a:latin typeface="Arial Black"/>
                <a:cs typeface="Arial Black"/>
              </a:rPr>
              <a:t>1</a:t>
            </a:r>
            <a:endParaRPr lang="sv-SE" sz="1400" dirty="0">
              <a:solidFill>
                <a:srgbClr val="F6F4E8"/>
              </a:solidFill>
              <a:latin typeface="Arial Black"/>
              <a:cs typeface="Arial Black"/>
            </a:endParaRPr>
          </a:p>
        </p:txBody>
      </p:sp>
      <p:sp>
        <p:nvSpPr>
          <p:cNvPr id="9" name="Rektangel 8"/>
          <p:cNvSpPr/>
          <p:nvPr userDrawn="1"/>
        </p:nvSpPr>
        <p:spPr>
          <a:xfrm>
            <a:off x="457200" y="3886200"/>
            <a:ext cx="2367885" cy="239098"/>
          </a:xfrm>
          <a:prstGeom prst="rect">
            <a:avLst/>
          </a:prstGeom>
          <a:solidFill>
            <a:srgbClr val="006F65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sv-SE" sz="1200" dirty="0">
                <a:solidFill>
                  <a:srgbClr val="F6F4E8"/>
                </a:solidFill>
                <a:latin typeface="Arial Black"/>
                <a:cs typeface="Arial Black"/>
              </a:rPr>
              <a:t>Kvartal </a:t>
            </a:r>
            <a:r>
              <a:rPr lang="sv-SE" sz="1200" dirty="0" smtClean="0">
                <a:solidFill>
                  <a:srgbClr val="F6F4E8"/>
                </a:solidFill>
                <a:latin typeface="Arial Black"/>
                <a:cs typeface="Arial Black"/>
              </a:rPr>
              <a:t>3</a:t>
            </a:r>
            <a:endParaRPr lang="sv-SE" sz="1400" dirty="0">
              <a:solidFill>
                <a:srgbClr val="F6F4E8"/>
              </a:solidFill>
              <a:latin typeface="Arial Black"/>
              <a:cs typeface="Arial Black"/>
            </a:endParaRPr>
          </a:p>
        </p:txBody>
      </p:sp>
      <p:sp>
        <p:nvSpPr>
          <p:cNvPr id="10" name="Rektangel 9"/>
          <p:cNvSpPr/>
          <p:nvPr userDrawn="1"/>
        </p:nvSpPr>
        <p:spPr>
          <a:xfrm>
            <a:off x="6324600" y="3886200"/>
            <a:ext cx="2367885" cy="239098"/>
          </a:xfrm>
          <a:prstGeom prst="rect">
            <a:avLst/>
          </a:prstGeom>
          <a:solidFill>
            <a:srgbClr val="006F65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sv-SE" sz="1200" dirty="0">
                <a:solidFill>
                  <a:srgbClr val="F6F4E8"/>
                </a:solidFill>
                <a:latin typeface="Arial Black"/>
                <a:cs typeface="Arial Black"/>
              </a:rPr>
              <a:t>Kvartal </a:t>
            </a:r>
            <a:r>
              <a:rPr lang="sv-SE" sz="1200" dirty="0" smtClean="0">
                <a:solidFill>
                  <a:srgbClr val="F6F4E8"/>
                </a:solidFill>
                <a:latin typeface="Arial Black"/>
                <a:cs typeface="Arial Black"/>
              </a:rPr>
              <a:t>2</a:t>
            </a:r>
            <a:endParaRPr lang="sv-SE" sz="1400" dirty="0">
              <a:solidFill>
                <a:srgbClr val="F6F4E8"/>
              </a:solidFill>
              <a:latin typeface="Arial Black"/>
              <a:cs typeface="Arial Black"/>
            </a:endParaRPr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2286000"/>
            <a:ext cx="2368550" cy="457200"/>
          </a:xfrm>
        </p:spPr>
        <p:txBody>
          <a:bodyPr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sv-SE" dirty="0" smtClean="0"/>
              <a:t>Skriv text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4" hasCustomPrompt="1"/>
          </p:nvPr>
        </p:nvSpPr>
        <p:spPr>
          <a:xfrm>
            <a:off x="6318250" y="2286000"/>
            <a:ext cx="2368550" cy="457200"/>
          </a:xfrm>
        </p:spPr>
        <p:txBody>
          <a:bodyPr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sv-SE" dirty="0" smtClean="0"/>
              <a:t>Skriv text</a:t>
            </a:r>
          </a:p>
        </p:txBody>
      </p:sp>
      <p:sp>
        <p:nvSpPr>
          <p:cNvPr id="14" name="Platshållare för text 11"/>
          <p:cNvSpPr>
            <a:spLocks noGrp="1"/>
          </p:cNvSpPr>
          <p:nvPr>
            <p:ph type="body" sz="quarter" idx="15" hasCustomPrompt="1"/>
          </p:nvPr>
        </p:nvSpPr>
        <p:spPr>
          <a:xfrm>
            <a:off x="462885" y="4267200"/>
            <a:ext cx="2368550" cy="457200"/>
          </a:xfrm>
        </p:spPr>
        <p:txBody>
          <a:bodyPr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sv-SE" dirty="0" smtClean="0"/>
              <a:t>Skriv text</a:t>
            </a:r>
          </a:p>
        </p:txBody>
      </p:sp>
      <p:sp>
        <p:nvSpPr>
          <p:cNvPr id="15" name="Platshållare för text 11"/>
          <p:cNvSpPr>
            <a:spLocks noGrp="1"/>
          </p:cNvSpPr>
          <p:nvPr>
            <p:ph type="body" sz="quarter" idx="16" hasCustomPrompt="1"/>
          </p:nvPr>
        </p:nvSpPr>
        <p:spPr>
          <a:xfrm>
            <a:off x="6323935" y="4267200"/>
            <a:ext cx="2368550" cy="457200"/>
          </a:xfrm>
        </p:spPr>
        <p:txBody>
          <a:bodyPr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sv-SE" dirty="0" smtClean="0"/>
              <a:t>Skriv text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7" hasCustomPrompt="1"/>
          </p:nvPr>
        </p:nvSpPr>
        <p:spPr>
          <a:xfrm>
            <a:off x="3387725" y="3406422"/>
            <a:ext cx="2368550" cy="457200"/>
          </a:xfrm>
        </p:spPr>
        <p:txBody>
          <a:bodyPr>
            <a:noAutofit/>
          </a:bodyPr>
          <a:lstStyle>
            <a:lvl1pPr marL="0" indent="0" algn="ctr">
              <a:buNone/>
              <a:defRPr sz="3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sv-SE" dirty="0" smtClean="0"/>
              <a:t>årtal</a:t>
            </a:r>
          </a:p>
        </p:txBody>
      </p:sp>
    </p:spTree>
    <p:extLst>
      <p:ext uri="{BB962C8B-B14F-4D97-AF65-F5344CB8AC3E}">
        <p14:creationId xmlns:p14="http://schemas.microsoft.com/office/powerpoint/2010/main" val="22254607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B90F4-A494-45B5-8A7C-7090ABFDFDA4}" type="datetimeFigureOut">
              <a:rPr lang="sv-SE" smtClean="0"/>
              <a:t>2014-03-05</a:t>
            </a:fld>
            <a:endParaRPr lang="sv-SE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lang="sv-SE" dirty="0"/>
            </a:lvl1pPr>
          </a:lstStyle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CBCE0-C835-4AC7-8ABE-CC9050610E83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308175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taktuppgif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B90F4-A494-45B5-8A7C-7090ABFDFDA4}" type="datetimeFigureOut">
              <a:rPr lang="sv-SE" smtClean="0"/>
              <a:t>2014-03-05</a:t>
            </a:fld>
            <a:endParaRPr lang="sv-SE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lang="sv-SE" dirty="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CBCE0-C835-4AC7-8ABE-CC9050610E83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7" name="Platshållare för text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548465"/>
            <a:ext cx="3962400" cy="457200"/>
          </a:xfrm>
        </p:spPr>
        <p:txBody>
          <a:bodyPr anchor="b"/>
          <a:lstStyle>
            <a:lvl1pPr marL="0" indent="0">
              <a:buNone/>
              <a:defRPr sz="1800"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Förnamn Efternamn</a:t>
            </a:r>
          </a:p>
        </p:txBody>
      </p:sp>
      <p:sp>
        <p:nvSpPr>
          <p:cNvPr id="33" name="Platshållare för text 6"/>
          <p:cNvSpPr>
            <a:spLocks noGrp="1"/>
          </p:cNvSpPr>
          <p:nvPr>
            <p:ph type="body" sz="quarter" idx="18" hasCustomPrompt="1"/>
          </p:nvPr>
        </p:nvSpPr>
        <p:spPr>
          <a:xfrm>
            <a:off x="4572000" y="1548465"/>
            <a:ext cx="3962400" cy="457200"/>
          </a:xfrm>
        </p:spPr>
        <p:txBody>
          <a:bodyPr anchor="b"/>
          <a:lstStyle>
            <a:lvl1pPr marL="0" indent="0">
              <a:buNone/>
              <a:defRPr sz="1800"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Förnamn Efternamn</a:t>
            </a:r>
          </a:p>
        </p:txBody>
      </p:sp>
      <p:sp>
        <p:nvSpPr>
          <p:cNvPr id="34" name="Platshållare för text 6"/>
          <p:cNvSpPr>
            <a:spLocks noGrp="1"/>
          </p:cNvSpPr>
          <p:nvPr>
            <p:ph type="body" sz="quarter" idx="19" hasCustomPrompt="1"/>
          </p:nvPr>
        </p:nvSpPr>
        <p:spPr>
          <a:xfrm>
            <a:off x="4572000" y="1960995"/>
            <a:ext cx="3962400" cy="228600"/>
          </a:xfrm>
        </p:spPr>
        <p:txBody>
          <a:bodyPr anchor="ctr">
            <a:no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Titel</a:t>
            </a:r>
          </a:p>
        </p:txBody>
      </p:sp>
      <p:sp>
        <p:nvSpPr>
          <p:cNvPr id="35" name="Platshållare för text 6"/>
          <p:cNvSpPr>
            <a:spLocks noGrp="1"/>
          </p:cNvSpPr>
          <p:nvPr>
            <p:ph type="body" sz="quarter" idx="20" hasCustomPrompt="1"/>
          </p:nvPr>
        </p:nvSpPr>
        <p:spPr>
          <a:xfrm>
            <a:off x="4572000" y="2310465"/>
            <a:ext cx="3962400" cy="228600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Avdelning</a:t>
            </a:r>
          </a:p>
        </p:txBody>
      </p:sp>
      <p:sp>
        <p:nvSpPr>
          <p:cNvPr id="36" name="Platshållare för text 6"/>
          <p:cNvSpPr>
            <a:spLocks noGrp="1"/>
          </p:cNvSpPr>
          <p:nvPr>
            <p:ph type="body" sz="quarter" idx="21" hasCustomPrompt="1"/>
          </p:nvPr>
        </p:nvSpPr>
        <p:spPr>
          <a:xfrm>
            <a:off x="4572000" y="2539065"/>
            <a:ext cx="3962400" cy="228600"/>
          </a:xfrm>
        </p:spPr>
        <p:txBody>
          <a:bodyPr anchor="ctr"/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Telefon</a:t>
            </a:r>
          </a:p>
        </p:txBody>
      </p:sp>
      <p:sp>
        <p:nvSpPr>
          <p:cNvPr id="37" name="Platshållare för text 6"/>
          <p:cNvSpPr>
            <a:spLocks noGrp="1"/>
          </p:cNvSpPr>
          <p:nvPr>
            <p:ph type="body" sz="quarter" idx="22" hasCustomPrompt="1"/>
          </p:nvPr>
        </p:nvSpPr>
        <p:spPr>
          <a:xfrm>
            <a:off x="4572000" y="2767665"/>
            <a:ext cx="3962400" cy="228600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e-post </a:t>
            </a:r>
          </a:p>
        </p:txBody>
      </p:sp>
      <p:sp>
        <p:nvSpPr>
          <p:cNvPr id="58" name="Title 1"/>
          <p:cNvSpPr>
            <a:spLocks noGrp="1"/>
          </p:cNvSpPr>
          <p:nvPr>
            <p:ph type="title" hasCustomPrompt="1"/>
          </p:nvPr>
        </p:nvSpPr>
        <p:spPr>
          <a:xfrm>
            <a:off x="457201" y="235107"/>
            <a:ext cx="8229600" cy="762000"/>
          </a:xfrm>
        </p:spPr>
        <p:txBody>
          <a:bodyPr anchor="b"/>
          <a:lstStyle>
            <a:lvl1pPr>
              <a:defRPr baseline="0"/>
            </a:lvl1pPr>
          </a:lstStyle>
          <a:p>
            <a:r>
              <a:rPr lang="sv-SE" noProof="0" dirty="0" smtClean="0"/>
              <a:t>Kontaktuppgifter</a:t>
            </a:r>
            <a:endParaRPr lang="sv-SE" noProof="0" dirty="0"/>
          </a:p>
        </p:txBody>
      </p:sp>
      <p:sp>
        <p:nvSpPr>
          <p:cNvPr id="59" name="Text Placeholder 7"/>
          <p:cNvSpPr>
            <a:spLocks noGrp="1"/>
          </p:cNvSpPr>
          <p:nvPr>
            <p:ph type="body" sz="quarter" idx="43" hasCustomPrompt="1"/>
          </p:nvPr>
        </p:nvSpPr>
        <p:spPr>
          <a:xfrm>
            <a:off x="457201" y="913739"/>
            <a:ext cx="8229600" cy="524536"/>
          </a:xfrm>
        </p:spPr>
        <p:txBody>
          <a:bodyPr anchor="t">
            <a:normAutofit/>
          </a:bodyPr>
          <a:lstStyle>
            <a:lvl1pPr marL="0" indent="0">
              <a:buNone/>
              <a:defRPr sz="2400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noProof="0" dirty="0" smtClean="0"/>
              <a:t>Skriv projektets namn</a:t>
            </a:r>
          </a:p>
        </p:txBody>
      </p:sp>
      <p:sp>
        <p:nvSpPr>
          <p:cNvPr id="61" name="TextBox 18"/>
          <p:cNvSpPr txBox="1"/>
          <p:nvPr userDrawn="1"/>
        </p:nvSpPr>
        <p:spPr>
          <a:xfrm>
            <a:off x="9234615" y="32658"/>
            <a:ext cx="1600200" cy="1200329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sv-SE" sz="1200" b="1" noProof="0" dirty="0" smtClean="0">
                <a:solidFill>
                  <a:srgbClr val="000000"/>
                </a:solidFill>
              </a:rPr>
              <a:t>Om</a:t>
            </a:r>
            <a:r>
              <a:rPr lang="sv-SE" sz="1200" b="1" baseline="0" noProof="0" dirty="0" smtClean="0">
                <a:solidFill>
                  <a:srgbClr val="000000"/>
                </a:solidFill>
              </a:rPr>
              <a:t> du har färre än 6 kontakter: </a:t>
            </a:r>
            <a:endParaRPr lang="sv-SE" sz="1200" b="1" noProof="0" dirty="0" smtClean="0">
              <a:solidFill>
                <a:srgbClr val="000000"/>
              </a:solidFill>
            </a:endParaRPr>
          </a:p>
          <a:p>
            <a:endParaRPr lang="sv-SE" sz="1200" baseline="0" noProof="0" dirty="0" smtClean="0">
              <a:solidFill>
                <a:srgbClr val="000000"/>
              </a:solidFill>
            </a:endParaRPr>
          </a:p>
          <a:p>
            <a:r>
              <a:rPr lang="sv-SE" sz="1200" baseline="0" noProof="0" dirty="0" smtClean="0">
                <a:solidFill>
                  <a:srgbClr val="000000"/>
                </a:solidFill>
              </a:rPr>
              <a:t>Markera och ta bort de fält du inte använder. </a:t>
            </a:r>
          </a:p>
        </p:txBody>
      </p:sp>
      <p:sp>
        <p:nvSpPr>
          <p:cNvPr id="65" name="Platshållare för text 6"/>
          <p:cNvSpPr>
            <a:spLocks noGrp="1"/>
          </p:cNvSpPr>
          <p:nvPr>
            <p:ph type="body" sz="quarter" idx="44" hasCustomPrompt="1"/>
          </p:nvPr>
        </p:nvSpPr>
        <p:spPr>
          <a:xfrm>
            <a:off x="464596" y="1960995"/>
            <a:ext cx="3962400" cy="228600"/>
          </a:xfrm>
        </p:spPr>
        <p:txBody>
          <a:bodyPr anchor="ctr">
            <a:no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Titel</a:t>
            </a:r>
          </a:p>
        </p:txBody>
      </p:sp>
      <p:sp>
        <p:nvSpPr>
          <p:cNvPr id="66" name="Platshållare för text 6"/>
          <p:cNvSpPr>
            <a:spLocks noGrp="1"/>
          </p:cNvSpPr>
          <p:nvPr>
            <p:ph type="body" sz="quarter" idx="45" hasCustomPrompt="1"/>
          </p:nvPr>
        </p:nvSpPr>
        <p:spPr>
          <a:xfrm>
            <a:off x="464596" y="2310465"/>
            <a:ext cx="3962400" cy="228600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Avdelning</a:t>
            </a:r>
          </a:p>
        </p:txBody>
      </p:sp>
      <p:sp>
        <p:nvSpPr>
          <p:cNvPr id="67" name="Platshållare för text 6"/>
          <p:cNvSpPr>
            <a:spLocks noGrp="1"/>
          </p:cNvSpPr>
          <p:nvPr>
            <p:ph type="body" sz="quarter" idx="46" hasCustomPrompt="1"/>
          </p:nvPr>
        </p:nvSpPr>
        <p:spPr>
          <a:xfrm>
            <a:off x="464596" y="2539065"/>
            <a:ext cx="3962400" cy="228600"/>
          </a:xfrm>
        </p:spPr>
        <p:txBody>
          <a:bodyPr anchor="ctr"/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Telefon</a:t>
            </a:r>
          </a:p>
        </p:txBody>
      </p:sp>
      <p:sp>
        <p:nvSpPr>
          <p:cNvPr id="68" name="Platshållare för text 6"/>
          <p:cNvSpPr>
            <a:spLocks noGrp="1"/>
          </p:cNvSpPr>
          <p:nvPr>
            <p:ph type="body" sz="quarter" idx="47" hasCustomPrompt="1"/>
          </p:nvPr>
        </p:nvSpPr>
        <p:spPr>
          <a:xfrm>
            <a:off x="464596" y="2767665"/>
            <a:ext cx="3962400" cy="228600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e-post </a:t>
            </a:r>
          </a:p>
        </p:txBody>
      </p:sp>
      <p:sp>
        <p:nvSpPr>
          <p:cNvPr id="69" name="Platshållare för text 6"/>
          <p:cNvSpPr>
            <a:spLocks noGrp="1"/>
          </p:cNvSpPr>
          <p:nvPr>
            <p:ph type="body" sz="quarter" idx="48" hasCustomPrompt="1"/>
          </p:nvPr>
        </p:nvSpPr>
        <p:spPr>
          <a:xfrm>
            <a:off x="449804" y="3148665"/>
            <a:ext cx="3962400" cy="457200"/>
          </a:xfrm>
        </p:spPr>
        <p:txBody>
          <a:bodyPr anchor="b"/>
          <a:lstStyle>
            <a:lvl1pPr marL="0" indent="0">
              <a:buNone/>
              <a:defRPr sz="1800"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Förnamn Efternamn</a:t>
            </a:r>
          </a:p>
        </p:txBody>
      </p:sp>
      <p:sp>
        <p:nvSpPr>
          <p:cNvPr id="70" name="Platshållare för text 6"/>
          <p:cNvSpPr>
            <a:spLocks noGrp="1"/>
          </p:cNvSpPr>
          <p:nvPr>
            <p:ph type="body" sz="quarter" idx="49" hasCustomPrompt="1"/>
          </p:nvPr>
        </p:nvSpPr>
        <p:spPr>
          <a:xfrm>
            <a:off x="4564604" y="3148665"/>
            <a:ext cx="3962400" cy="457200"/>
          </a:xfrm>
        </p:spPr>
        <p:txBody>
          <a:bodyPr anchor="b"/>
          <a:lstStyle>
            <a:lvl1pPr marL="0" indent="0">
              <a:buNone/>
              <a:defRPr sz="1800"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Förnamn Efternamn</a:t>
            </a:r>
          </a:p>
        </p:txBody>
      </p:sp>
      <p:sp>
        <p:nvSpPr>
          <p:cNvPr id="71" name="Platshållare för text 6"/>
          <p:cNvSpPr>
            <a:spLocks noGrp="1"/>
          </p:cNvSpPr>
          <p:nvPr>
            <p:ph type="body" sz="quarter" idx="50" hasCustomPrompt="1"/>
          </p:nvPr>
        </p:nvSpPr>
        <p:spPr>
          <a:xfrm>
            <a:off x="4564604" y="3561195"/>
            <a:ext cx="3962400" cy="228600"/>
          </a:xfrm>
        </p:spPr>
        <p:txBody>
          <a:bodyPr anchor="ctr">
            <a:no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Titel</a:t>
            </a:r>
          </a:p>
        </p:txBody>
      </p:sp>
      <p:sp>
        <p:nvSpPr>
          <p:cNvPr id="72" name="Platshållare för text 6"/>
          <p:cNvSpPr>
            <a:spLocks noGrp="1"/>
          </p:cNvSpPr>
          <p:nvPr>
            <p:ph type="body" sz="quarter" idx="51" hasCustomPrompt="1"/>
          </p:nvPr>
        </p:nvSpPr>
        <p:spPr>
          <a:xfrm>
            <a:off x="4564604" y="3910665"/>
            <a:ext cx="3962400" cy="228600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Avdelning</a:t>
            </a:r>
          </a:p>
        </p:txBody>
      </p:sp>
      <p:sp>
        <p:nvSpPr>
          <p:cNvPr id="73" name="Platshållare för text 6"/>
          <p:cNvSpPr>
            <a:spLocks noGrp="1"/>
          </p:cNvSpPr>
          <p:nvPr>
            <p:ph type="body" sz="quarter" idx="52" hasCustomPrompt="1"/>
          </p:nvPr>
        </p:nvSpPr>
        <p:spPr>
          <a:xfrm>
            <a:off x="4564604" y="4139265"/>
            <a:ext cx="3962400" cy="228600"/>
          </a:xfrm>
        </p:spPr>
        <p:txBody>
          <a:bodyPr anchor="ctr"/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Telefon</a:t>
            </a:r>
          </a:p>
        </p:txBody>
      </p:sp>
      <p:sp>
        <p:nvSpPr>
          <p:cNvPr id="74" name="Platshållare för text 6"/>
          <p:cNvSpPr>
            <a:spLocks noGrp="1"/>
          </p:cNvSpPr>
          <p:nvPr>
            <p:ph type="body" sz="quarter" idx="53" hasCustomPrompt="1"/>
          </p:nvPr>
        </p:nvSpPr>
        <p:spPr>
          <a:xfrm>
            <a:off x="4564604" y="4367865"/>
            <a:ext cx="3962400" cy="228600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e-post </a:t>
            </a:r>
          </a:p>
        </p:txBody>
      </p:sp>
      <p:sp>
        <p:nvSpPr>
          <p:cNvPr id="75" name="Platshållare för text 6"/>
          <p:cNvSpPr>
            <a:spLocks noGrp="1"/>
          </p:cNvSpPr>
          <p:nvPr>
            <p:ph type="body" sz="quarter" idx="54" hasCustomPrompt="1"/>
          </p:nvPr>
        </p:nvSpPr>
        <p:spPr>
          <a:xfrm>
            <a:off x="457200" y="3561195"/>
            <a:ext cx="3962400" cy="228600"/>
          </a:xfrm>
        </p:spPr>
        <p:txBody>
          <a:bodyPr anchor="ctr">
            <a:no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Titel</a:t>
            </a:r>
          </a:p>
        </p:txBody>
      </p:sp>
      <p:sp>
        <p:nvSpPr>
          <p:cNvPr id="76" name="Platshållare för text 6"/>
          <p:cNvSpPr>
            <a:spLocks noGrp="1"/>
          </p:cNvSpPr>
          <p:nvPr>
            <p:ph type="body" sz="quarter" idx="55" hasCustomPrompt="1"/>
          </p:nvPr>
        </p:nvSpPr>
        <p:spPr>
          <a:xfrm>
            <a:off x="457200" y="3910665"/>
            <a:ext cx="3962400" cy="228600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Avdelning</a:t>
            </a:r>
          </a:p>
        </p:txBody>
      </p:sp>
      <p:sp>
        <p:nvSpPr>
          <p:cNvPr id="77" name="Platshållare för text 6"/>
          <p:cNvSpPr>
            <a:spLocks noGrp="1"/>
          </p:cNvSpPr>
          <p:nvPr>
            <p:ph type="body" sz="quarter" idx="56" hasCustomPrompt="1"/>
          </p:nvPr>
        </p:nvSpPr>
        <p:spPr>
          <a:xfrm>
            <a:off x="457200" y="4139265"/>
            <a:ext cx="3962400" cy="228600"/>
          </a:xfrm>
        </p:spPr>
        <p:txBody>
          <a:bodyPr anchor="ctr"/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Telefon</a:t>
            </a:r>
          </a:p>
        </p:txBody>
      </p:sp>
      <p:sp>
        <p:nvSpPr>
          <p:cNvPr id="78" name="Platshållare för text 6"/>
          <p:cNvSpPr>
            <a:spLocks noGrp="1"/>
          </p:cNvSpPr>
          <p:nvPr>
            <p:ph type="body" sz="quarter" idx="57" hasCustomPrompt="1"/>
          </p:nvPr>
        </p:nvSpPr>
        <p:spPr>
          <a:xfrm>
            <a:off x="457200" y="4367865"/>
            <a:ext cx="3962400" cy="228600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e-post </a:t>
            </a:r>
          </a:p>
        </p:txBody>
      </p:sp>
      <p:sp>
        <p:nvSpPr>
          <p:cNvPr id="79" name="Platshållare för text 6"/>
          <p:cNvSpPr>
            <a:spLocks noGrp="1"/>
          </p:cNvSpPr>
          <p:nvPr>
            <p:ph type="body" sz="quarter" idx="58" hasCustomPrompt="1"/>
          </p:nvPr>
        </p:nvSpPr>
        <p:spPr>
          <a:xfrm>
            <a:off x="442408" y="4748865"/>
            <a:ext cx="3962400" cy="457200"/>
          </a:xfrm>
        </p:spPr>
        <p:txBody>
          <a:bodyPr anchor="b"/>
          <a:lstStyle>
            <a:lvl1pPr marL="0" indent="0">
              <a:buNone/>
              <a:defRPr sz="1800"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Förnamn Efternamn</a:t>
            </a:r>
          </a:p>
        </p:txBody>
      </p:sp>
      <p:sp>
        <p:nvSpPr>
          <p:cNvPr id="80" name="Platshållare för text 6"/>
          <p:cNvSpPr>
            <a:spLocks noGrp="1"/>
          </p:cNvSpPr>
          <p:nvPr>
            <p:ph type="body" sz="quarter" idx="59" hasCustomPrompt="1"/>
          </p:nvPr>
        </p:nvSpPr>
        <p:spPr>
          <a:xfrm>
            <a:off x="4557208" y="4748865"/>
            <a:ext cx="3962400" cy="457200"/>
          </a:xfrm>
        </p:spPr>
        <p:txBody>
          <a:bodyPr anchor="b"/>
          <a:lstStyle>
            <a:lvl1pPr marL="0" indent="0">
              <a:buNone/>
              <a:defRPr sz="1800"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Förnamn Efternamn</a:t>
            </a:r>
          </a:p>
        </p:txBody>
      </p:sp>
      <p:sp>
        <p:nvSpPr>
          <p:cNvPr id="81" name="Platshållare för text 6"/>
          <p:cNvSpPr>
            <a:spLocks noGrp="1"/>
          </p:cNvSpPr>
          <p:nvPr>
            <p:ph type="body" sz="quarter" idx="60" hasCustomPrompt="1"/>
          </p:nvPr>
        </p:nvSpPr>
        <p:spPr>
          <a:xfrm>
            <a:off x="4557208" y="5161395"/>
            <a:ext cx="3962400" cy="228600"/>
          </a:xfrm>
        </p:spPr>
        <p:txBody>
          <a:bodyPr anchor="ctr">
            <a:no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Titel</a:t>
            </a:r>
          </a:p>
        </p:txBody>
      </p:sp>
      <p:sp>
        <p:nvSpPr>
          <p:cNvPr id="82" name="Platshållare för text 6"/>
          <p:cNvSpPr>
            <a:spLocks noGrp="1"/>
          </p:cNvSpPr>
          <p:nvPr>
            <p:ph type="body" sz="quarter" idx="61" hasCustomPrompt="1"/>
          </p:nvPr>
        </p:nvSpPr>
        <p:spPr>
          <a:xfrm>
            <a:off x="4557208" y="5510865"/>
            <a:ext cx="3962400" cy="228600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Avdelning</a:t>
            </a:r>
          </a:p>
        </p:txBody>
      </p:sp>
      <p:sp>
        <p:nvSpPr>
          <p:cNvPr id="83" name="Platshållare för text 6"/>
          <p:cNvSpPr>
            <a:spLocks noGrp="1"/>
          </p:cNvSpPr>
          <p:nvPr>
            <p:ph type="body" sz="quarter" idx="62" hasCustomPrompt="1"/>
          </p:nvPr>
        </p:nvSpPr>
        <p:spPr>
          <a:xfrm>
            <a:off x="4557208" y="5739465"/>
            <a:ext cx="3962400" cy="228600"/>
          </a:xfrm>
        </p:spPr>
        <p:txBody>
          <a:bodyPr anchor="ctr"/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Telefon</a:t>
            </a:r>
          </a:p>
        </p:txBody>
      </p:sp>
      <p:sp>
        <p:nvSpPr>
          <p:cNvPr id="84" name="Platshållare för text 6"/>
          <p:cNvSpPr>
            <a:spLocks noGrp="1"/>
          </p:cNvSpPr>
          <p:nvPr>
            <p:ph type="body" sz="quarter" idx="63" hasCustomPrompt="1"/>
          </p:nvPr>
        </p:nvSpPr>
        <p:spPr>
          <a:xfrm>
            <a:off x="4557208" y="5968065"/>
            <a:ext cx="3962400" cy="228600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e-post </a:t>
            </a:r>
          </a:p>
        </p:txBody>
      </p:sp>
      <p:sp>
        <p:nvSpPr>
          <p:cNvPr id="85" name="Platshållare för text 6"/>
          <p:cNvSpPr>
            <a:spLocks noGrp="1"/>
          </p:cNvSpPr>
          <p:nvPr>
            <p:ph type="body" sz="quarter" idx="64" hasCustomPrompt="1"/>
          </p:nvPr>
        </p:nvSpPr>
        <p:spPr>
          <a:xfrm>
            <a:off x="449804" y="5161395"/>
            <a:ext cx="3962400" cy="228600"/>
          </a:xfrm>
        </p:spPr>
        <p:txBody>
          <a:bodyPr anchor="ctr">
            <a:no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Titel</a:t>
            </a:r>
          </a:p>
        </p:txBody>
      </p:sp>
      <p:sp>
        <p:nvSpPr>
          <p:cNvPr id="86" name="Platshållare för text 6"/>
          <p:cNvSpPr>
            <a:spLocks noGrp="1"/>
          </p:cNvSpPr>
          <p:nvPr>
            <p:ph type="body" sz="quarter" idx="65" hasCustomPrompt="1"/>
          </p:nvPr>
        </p:nvSpPr>
        <p:spPr>
          <a:xfrm>
            <a:off x="449804" y="5510865"/>
            <a:ext cx="3962400" cy="228600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Avdelning</a:t>
            </a:r>
          </a:p>
        </p:txBody>
      </p:sp>
      <p:sp>
        <p:nvSpPr>
          <p:cNvPr id="87" name="Platshållare för text 6"/>
          <p:cNvSpPr>
            <a:spLocks noGrp="1"/>
          </p:cNvSpPr>
          <p:nvPr>
            <p:ph type="body" sz="quarter" idx="66" hasCustomPrompt="1"/>
          </p:nvPr>
        </p:nvSpPr>
        <p:spPr>
          <a:xfrm>
            <a:off x="449804" y="5739465"/>
            <a:ext cx="3962400" cy="228600"/>
          </a:xfrm>
        </p:spPr>
        <p:txBody>
          <a:bodyPr anchor="ctr"/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Telefon</a:t>
            </a:r>
          </a:p>
        </p:txBody>
      </p:sp>
      <p:sp>
        <p:nvSpPr>
          <p:cNvPr id="88" name="Platshållare för text 6"/>
          <p:cNvSpPr>
            <a:spLocks noGrp="1"/>
          </p:cNvSpPr>
          <p:nvPr>
            <p:ph type="body" sz="quarter" idx="67" hasCustomPrompt="1"/>
          </p:nvPr>
        </p:nvSpPr>
        <p:spPr>
          <a:xfrm>
            <a:off x="449804" y="5968065"/>
            <a:ext cx="3962400" cy="228600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e-post </a:t>
            </a:r>
          </a:p>
        </p:txBody>
      </p:sp>
    </p:spTree>
    <p:extLst>
      <p:ext uri="{BB962C8B-B14F-4D97-AF65-F5344CB8AC3E}">
        <p14:creationId xmlns:p14="http://schemas.microsoft.com/office/powerpoint/2010/main" val="32200602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ut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text 3"/>
          <p:cNvSpPr>
            <a:spLocks noGrp="1"/>
          </p:cNvSpPr>
          <p:nvPr>
            <p:ph type="body" sz="quarter" idx="11" hasCustomPrompt="1"/>
          </p:nvPr>
        </p:nvSpPr>
        <p:spPr>
          <a:xfrm>
            <a:off x="1861458" y="4465698"/>
            <a:ext cx="5410200" cy="639702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sv-SE" dirty="0" smtClean="0"/>
              <a:t>Klicka för att skriva text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0" hasCustomPrompt="1"/>
          </p:nvPr>
        </p:nvSpPr>
        <p:spPr>
          <a:xfrm>
            <a:off x="1861458" y="2370364"/>
            <a:ext cx="5410200" cy="285750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sv-SE" dirty="0" smtClean="0"/>
              <a:t>Klicka för att skriva text</a:t>
            </a:r>
          </a:p>
        </p:txBody>
      </p:sp>
      <p:pic>
        <p:nvPicPr>
          <p:cNvPr id="6" name="Bildobjekt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66675" y="2971800"/>
            <a:ext cx="3024937" cy="121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ruta 6"/>
          <p:cNvSpPr txBox="1"/>
          <p:nvPr userDrawn="1"/>
        </p:nvSpPr>
        <p:spPr>
          <a:xfrm>
            <a:off x="3731779" y="5498068"/>
            <a:ext cx="16490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1400" noProof="0" dirty="0" smtClean="0">
                <a:solidFill>
                  <a:schemeClr val="accent1"/>
                </a:solidFill>
              </a:rPr>
              <a:t>www.VINNOVA.se</a:t>
            </a:r>
            <a:endParaRPr lang="sv-SE" sz="1400" noProof="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1460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raditionell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5C91D-5E68-4EC7-AA96-47854C325510}" type="datetime1">
              <a:rPr lang="sv-SE" smtClean="0"/>
              <a:pPr/>
              <a:t>2014-03-05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sv-SE" dirty="0" smtClean="0"/>
              <a:t>Bild </a:t>
            </a:r>
            <a:fld id="{C9F0907F-1754-42CD-9098-7B237B6AC03A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39844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rt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B90F4-A494-45B5-8A7C-7090ABFDFDA4}" type="datetimeFigureOut">
              <a:rPr lang="sv-SE" smtClean="0"/>
              <a:t>2014-03-05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lang="sv-SE" dirty="0"/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CBCE0-C835-4AC7-8ABE-CC9050610E83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</p:spPr>
        <p:txBody>
          <a:bodyPr anchor="b">
            <a:normAutofit/>
          </a:bodyPr>
          <a:lstStyle>
            <a:lvl1pPr algn="ctr">
              <a:defRPr sz="3200" baseline="0"/>
            </a:lvl1pPr>
          </a:lstStyle>
          <a:p>
            <a:r>
              <a:rPr lang="sv-SE" noProof="0" dirty="0" smtClean="0"/>
              <a:t>Lägg till rubrik</a:t>
            </a:r>
            <a:endParaRPr lang="sv-SE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657600"/>
            <a:ext cx="6400800" cy="685800"/>
          </a:xfrm>
        </p:spPr>
        <p:txBody>
          <a:bodyPr/>
          <a:lstStyle>
            <a:lvl1pPr marL="0" indent="0" algn="ctr">
              <a:buNone/>
              <a:defRPr>
                <a:solidFill>
                  <a:srgbClr val="CDE4F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noProof="0" dirty="0" smtClean="0"/>
              <a:t>Klicka för att lägga till underrubrik</a:t>
            </a:r>
            <a:endParaRPr lang="sv-SE" noProof="0" dirty="0"/>
          </a:p>
        </p:txBody>
      </p:sp>
      <p:grpSp>
        <p:nvGrpSpPr>
          <p:cNvPr id="8" name="Grupp 8"/>
          <p:cNvGrpSpPr>
            <a:grpSpLocks/>
          </p:cNvGrpSpPr>
          <p:nvPr/>
        </p:nvGrpSpPr>
        <p:grpSpPr bwMode="auto">
          <a:xfrm>
            <a:off x="-136525" y="0"/>
            <a:ext cx="1922463" cy="1785938"/>
            <a:chOff x="-137010" y="0"/>
            <a:chExt cx="1922952" cy="1785942"/>
          </a:xfrm>
        </p:grpSpPr>
        <p:sp>
          <p:nvSpPr>
            <p:cNvPr id="9" name="Diagonal rand 9"/>
            <p:cNvSpPr/>
            <p:nvPr userDrawn="1"/>
          </p:nvSpPr>
          <p:spPr bwMode="ltGray">
            <a:xfrm>
              <a:off x="-450" y="0"/>
              <a:ext cx="1786392" cy="1785942"/>
            </a:xfrm>
            <a:prstGeom prst="diagStripe">
              <a:avLst>
                <a:gd name="adj" fmla="val 7171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sv-SE" noProof="0" dirty="0">
                <a:solidFill>
                  <a:schemeClr val="tx1"/>
                </a:solidFill>
              </a:endParaRPr>
            </a:p>
          </p:txBody>
        </p:sp>
        <p:sp>
          <p:nvSpPr>
            <p:cNvPr id="10" name="textruta 10"/>
            <p:cNvSpPr txBox="1">
              <a:spLocks noChangeArrowheads="1"/>
            </p:cNvSpPr>
            <p:nvPr/>
          </p:nvSpPr>
          <p:spPr bwMode="ltGray">
            <a:xfrm rot="-2700000">
              <a:off x="-137010" y="619126"/>
              <a:ext cx="1818150" cy="306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sv-SE" sz="1400" noProof="0" dirty="0" smtClean="0">
                  <a:solidFill>
                    <a:srgbClr val="F6F4E8"/>
                  </a:solidFill>
                </a:rPr>
                <a:t>WWW.VINNOVA.SE</a:t>
              </a:r>
            </a:p>
          </p:txBody>
        </p:sp>
      </p:grpSp>
      <p:grpSp>
        <p:nvGrpSpPr>
          <p:cNvPr id="12" name="Grupp 11"/>
          <p:cNvGrpSpPr/>
          <p:nvPr userDrawn="1"/>
        </p:nvGrpSpPr>
        <p:grpSpPr>
          <a:xfrm>
            <a:off x="9234615" y="0"/>
            <a:ext cx="1981200" cy="6840855"/>
            <a:chOff x="9296400" y="0"/>
            <a:chExt cx="1981200" cy="6840855"/>
          </a:xfrm>
        </p:grpSpPr>
        <p:sp>
          <p:nvSpPr>
            <p:cNvPr id="13" name="Rektangel 12"/>
            <p:cNvSpPr/>
            <p:nvPr/>
          </p:nvSpPr>
          <p:spPr bwMode="auto">
            <a:xfrm>
              <a:off x="9296400" y="0"/>
              <a:ext cx="1981200" cy="684085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sv-SE">
                <a:solidFill>
                  <a:srgbClr val="000000"/>
                </a:solidFill>
              </a:endParaRPr>
            </a:p>
          </p:txBody>
        </p:sp>
        <p:sp>
          <p:nvSpPr>
            <p:cNvPr id="14" name="textruta 12"/>
            <p:cNvSpPr txBox="1">
              <a:spLocks noChangeArrowheads="1"/>
            </p:cNvSpPr>
            <p:nvPr/>
          </p:nvSpPr>
          <p:spPr bwMode="auto">
            <a:xfrm>
              <a:off x="9402177" y="164068"/>
              <a:ext cx="179922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Aft>
                  <a:spcPts val="600"/>
                </a:spcAft>
              </a:pPr>
              <a:r>
                <a:rPr lang="sv-SE" altLang="en-US" sz="1200" b="1" dirty="0" smtClean="0">
                  <a:solidFill>
                    <a:srgbClr val="000000"/>
                  </a:solidFill>
                </a:rPr>
                <a:t>Anpassa informationen </a:t>
              </a:r>
              <a:r>
                <a:rPr lang="sv-SE" altLang="en-US" sz="1200" b="1" dirty="0">
                  <a:solidFill>
                    <a:srgbClr val="000000"/>
                  </a:solidFill>
                </a:rPr>
                <a:t>i </a:t>
              </a:r>
              <a:r>
                <a:rPr lang="sv-SE" altLang="en-US" sz="1200" b="1" dirty="0" smtClean="0">
                  <a:solidFill>
                    <a:srgbClr val="000000"/>
                  </a:solidFill>
                </a:rPr>
                <a:t>sidfoten:</a:t>
              </a:r>
              <a:endParaRPr lang="sv-SE" altLang="en-US" sz="1200" b="1" dirty="0">
                <a:solidFill>
                  <a:srgbClr val="000000"/>
                </a:solidFill>
              </a:endParaRPr>
            </a:p>
          </p:txBody>
        </p:sp>
        <p:pic>
          <p:nvPicPr>
            <p:cNvPr id="16" name="Picture 2" descr="C:\Documents and Settings\jimfri\Skrivbord\sidhuvud_sidfot.jpg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62162" y="2514600"/>
              <a:ext cx="1803379" cy="1219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textruta 14"/>
            <p:cNvSpPr txBox="1">
              <a:spLocks noChangeArrowheads="1"/>
            </p:cNvSpPr>
            <p:nvPr/>
          </p:nvSpPr>
          <p:spPr bwMode="auto">
            <a:xfrm>
              <a:off x="9422159" y="685800"/>
              <a:ext cx="1855441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sv-SE" altLang="en-US" sz="1200" dirty="0">
                  <a:solidFill>
                    <a:srgbClr val="000000"/>
                  </a:solidFill>
                </a:rPr>
                <a:t>1. Klicka på knappen </a:t>
              </a:r>
              <a:r>
                <a:rPr lang="sv-SE" altLang="sv-SE" sz="1200" dirty="0">
                  <a:solidFill>
                    <a:srgbClr val="000000"/>
                  </a:solidFill>
                </a:rPr>
                <a:t>”</a:t>
              </a:r>
              <a:r>
                <a:rPr lang="sv-SE" altLang="en-US" sz="1200" dirty="0">
                  <a:solidFill>
                    <a:srgbClr val="000000"/>
                  </a:solidFill>
                </a:rPr>
                <a:t>Sidhuvud/Sidfot</a:t>
              </a:r>
              <a:r>
                <a:rPr lang="sv-SE" altLang="sv-SE" sz="1200" dirty="0">
                  <a:solidFill>
                    <a:srgbClr val="000000"/>
                  </a:solidFill>
                </a:rPr>
                <a:t>”</a:t>
              </a:r>
              <a:r>
                <a:rPr lang="sv-SE" altLang="en-US" sz="1200" dirty="0">
                  <a:solidFill>
                    <a:srgbClr val="000000"/>
                  </a:solidFill>
                </a:rPr>
                <a:t> på fliken </a:t>
              </a:r>
              <a:r>
                <a:rPr lang="sv-SE" altLang="sv-SE" sz="1200" dirty="0">
                  <a:solidFill>
                    <a:srgbClr val="000000"/>
                  </a:solidFill>
                </a:rPr>
                <a:t>”</a:t>
              </a:r>
              <a:r>
                <a:rPr lang="sv-SE" altLang="en-US" sz="1200" dirty="0">
                  <a:solidFill>
                    <a:srgbClr val="000000"/>
                  </a:solidFill>
                </a:rPr>
                <a:t>Infoga</a:t>
              </a:r>
              <a:r>
                <a:rPr lang="sv-SE" altLang="sv-SE" sz="1200" dirty="0">
                  <a:solidFill>
                    <a:srgbClr val="000000"/>
                  </a:solidFill>
                </a:rPr>
                <a:t>”</a:t>
              </a:r>
              <a:r>
                <a:rPr lang="sv-SE" altLang="en-US" sz="1200" dirty="0">
                  <a:solidFill>
                    <a:srgbClr val="000000"/>
                  </a:solidFill>
                </a:rPr>
                <a:t>.</a:t>
              </a:r>
            </a:p>
          </p:txBody>
        </p:sp>
        <p:sp>
          <p:nvSpPr>
            <p:cNvPr id="19" name="textruta 16"/>
            <p:cNvSpPr txBox="1">
              <a:spLocks noChangeArrowheads="1"/>
            </p:cNvSpPr>
            <p:nvPr/>
          </p:nvSpPr>
          <p:spPr bwMode="auto">
            <a:xfrm>
              <a:off x="9368371" y="2057400"/>
              <a:ext cx="1855441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sv-SE" altLang="en-US" sz="1200" dirty="0">
                  <a:solidFill>
                    <a:srgbClr val="000000"/>
                  </a:solidFill>
                </a:rPr>
                <a:t>2. Kryssa i de olika delarna du vill ha i presentationen. </a:t>
              </a:r>
              <a:endParaRPr lang="sv-SE" altLang="en-US" sz="1200" dirty="0" smtClean="0">
                <a:solidFill>
                  <a:srgbClr val="000000"/>
                </a:solidFill>
              </a:endParaRPr>
            </a:p>
            <a:p>
              <a:pPr eaLnBrk="1" hangingPunct="1"/>
              <a:endParaRPr lang="sv-SE" altLang="en-US" sz="1200" dirty="0" smtClean="0">
                <a:solidFill>
                  <a:srgbClr val="000000"/>
                </a:solidFill>
              </a:endParaRPr>
            </a:p>
          </p:txBody>
        </p:sp>
        <p:pic>
          <p:nvPicPr>
            <p:cNvPr id="3074" name="Picture 2"/>
            <p:cNvPicPr>
              <a:picLocks noChangeAspect="1" noChangeArrowheads="1"/>
            </p:cNvPicPr>
            <p:nvPr userDrawn="1"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59153" y="1290918"/>
              <a:ext cx="1860550" cy="63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textruta 16"/>
            <p:cNvSpPr txBox="1">
              <a:spLocks noChangeArrowheads="1"/>
            </p:cNvSpPr>
            <p:nvPr userDrawn="1"/>
          </p:nvSpPr>
          <p:spPr bwMode="auto">
            <a:xfrm>
              <a:off x="9368372" y="3886200"/>
              <a:ext cx="1797170" cy="2954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sv-SE" altLang="en-US" sz="1200" dirty="0" smtClean="0">
                  <a:solidFill>
                    <a:srgbClr val="000000"/>
                  </a:solidFill>
                </a:rPr>
                <a:t>Notera </a:t>
              </a:r>
              <a:r>
                <a:rPr lang="sv-SE" altLang="en-US" sz="1200" dirty="0">
                  <a:solidFill>
                    <a:srgbClr val="000000"/>
                  </a:solidFill>
                </a:rPr>
                <a:t>skillnaden mellan </a:t>
              </a:r>
              <a:r>
                <a:rPr lang="sv-SE" altLang="sv-SE" sz="1200" dirty="0">
                  <a:solidFill>
                    <a:srgbClr val="000000"/>
                  </a:solidFill>
                </a:rPr>
                <a:t>”</a:t>
              </a:r>
              <a:r>
                <a:rPr lang="sv-SE" altLang="en-US" sz="1200" dirty="0">
                  <a:solidFill>
                    <a:srgbClr val="000000"/>
                  </a:solidFill>
                </a:rPr>
                <a:t>Uppdatera automatiskt</a:t>
              </a:r>
              <a:r>
                <a:rPr lang="sv-SE" altLang="sv-SE" sz="1200" dirty="0">
                  <a:solidFill>
                    <a:srgbClr val="000000"/>
                  </a:solidFill>
                </a:rPr>
                <a:t>”</a:t>
              </a:r>
              <a:r>
                <a:rPr lang="sv-SE" altLang="en-US" sz="1200" dirty="0">
                  <a:solidFill>
                    <a:srgbClr val="000000"/>
                  </a:solidFill>
                </a:rPr>
                <a:t> och </a:t>
              </a:r>
              <a:r>
                <a:rPr lang="sv-SE" altLang="sv-SE" sz="1200" dirty="0">
                  <a:solidFill>
                    <a:srgbClr val="000000"/>
                  </a:solidFill>
                </a:rPr>
                <a:t>”</a:t>
              </a:r>
              <a:r>
                <a:rPr lang="sv-SE" altLang="en-US" sz="1200" dirty="0">
                  <a:solidFill>
                    <a:srgbClr val="000000"/>
                  </a:solidFill>
                </a:rPr>
                <a:t>Uppdatera inte</a:t>
              </a:r>
              <a:r>
                <a:rPr lang="sv-SE" altLang="sv-SE" sz="1200" dirty="0">
                  <a:solidFill>
                    <a:srgbClr val="000000"/>
                  </a:solidFill>
                </a:rPr>
                <a:t>”</a:t>
              </a:r>
              <a:r>
                <a:rPr lang="sv-SE" altLang="en-US" sz="1200" dirty="0">
                  <a:solidFill>
                    <a:srgbClr val="000000"/>
                  </a:solidFill>
                </a:rPr>
                <a:t> för datum i sidfoten. Det förra innebär att dagens datum alltid visas i presentationen. I fältet </a:t>
              </a:r>
              <a:r>
                <a:rPr lang="sv-SE" altLang="sv-SE" sz="1200" dirty="0">
                  <a:solidFill>
                    <a:srgbClr val="000000"/>
                  </a:solidFill>
                </a:rPr>
                <a:t>”</a:t>
              </a:r>
              <a:r>
                <a:rPr lang="sv-SE" altLang="en-US" sz="1200" dirty="0">
                  <a:solidFill>
                    <a:srgbClr val="000000"/>
                  </a:solidFill>
                </a:rPr>
                <a:t>Sidfot</a:t>
              </a:r>
              <a:r>
                <a:rPr lang="sv-SE" altLang="sv-SE" sz="1200" dirty="0">
                  <a:solidFill>
                    <a:srgbClr val="000000"/>
                  </a:solidFill>
                </a:rPr>
                <a:t>”</a:t>
              </a:r>
              <a:r>
                <a:rPr lang="sv-SE" altLang="en-US" sz="1200" dirty="0">
                  <a:solidFill>
                    <a:srgbClr val="000000"/>
                  </a:solidFill>
                </a:rPr>
                <a:t> kan du med fördel ange titeln på föredraget eller mötet</a:t>
              </a:r>
              <a:r>
                <a:rPr lang="sv-SE" altLang="en-US" sz="1200" dirty="0" smtClean="0">
                  <a:solidFill>
                    <a:srgbClr val="000000"/>
                  </a:solidFill>
                </a:rPr>
                <a:t>.</a:t>
              </a:r>
            </a:p>
            <a:p>
              <a:pPr eaLnBrk="1" hangingPunct="1"/>
              <a:endParaRPr lang="sv-SE" altLang="en-US" sz="1200" dirty="0" smtClean="0">
                <a:solidFill>
                  <a:srgbClr val="000000"/>
                </a:solidFill>
              </a:endParaRPr>
            </a:p>
            <a:p>
              <a:pPr eaLnBrk="1" hangingPunct="1"/>
              <a:r>
                <a:rPr lang="sv-SE" altLang="en-US" sz="1200" dirty="0" smtClean="0">
                  <a:solidFill>
                    <a:srgbClr val="000000"/>
                  </a:solidFill>
                </a:rPr>
                <a:t>Observera att sidfoten, sidnumret och datum bara syns i utskrift eller i redigeringsläge, inte i presentationsläge. </a:t>
              </a:r>
              <a:endParaRPr lang="sv-SE" altLang="en-US" sz="1200" dirty="0">
                <a:solidFill>
                  <a:srgbClr val="000000"/>
                </a:solidFill>
              </a:endParaRPr>
            </a:p>
          </p:txBody>
        </p:sp>
      </p:grpSp>
      <p:sp>
        <p:nvSpPr>
          <p:cNvPr id="22" name="Rektangel 21"/>
          <p:cNvSpPr/>
          <p:nvPr userDrawn="1"/>
        </p:nvSpPr>
        <p:spPr>
          <a:xfrm>
            <a:off x="0" y="7010400"/>
            <a:ext cx="6172200" cy="228600"/>
          </a:xfrm>
          <a:prstGeom prst="rect">
            <a:avLst/>
          </a:prstGeom>
          <a:solidFill>
            <a:srgbClr val="F6F4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sv-SE" sz="1000" noProof="0" dirty="0" smtClean="0">
                <a:solidFill>
                  <a:srgbClr val="006F65"/>
                </a:solidFill>
              </a:rPr>
              <a:t>Infogad</a:t>
            </a:r>
            <a:r>
              <a:rPr lang="sv-SE" sz="1000" baseline="0" noProof="0" dirty="0" smtClean="0">
                <a:solidFill>
                  <a:srgbClr val="006F65"/>
                </a:solidFill>
              </a:rPr>
              <a:t> s</a:t>
            </a:r>
            <a:r>
              <a:rPr lang="sv-SE" sz="1000" noProof="0" dirty="0" smtClean="0">
                <a:solidFill>
                  <a:srgbClr val="006F65"/>
                </a:solidFill>
              </a:rPr>
              <a:t>idfot,</a:t>
            </a:r>
            <a:r>
              <a:rPr lang="sv-SE" sz="1000" baseline="0" noProof="0" dirty="0" smtClean="0">
                <a:solidFill>
                  <a:srgbClr val="006F65"/>
                </a:solidFill>
              </a:rPr>
              <a:t> datum och sidnummer syns bara i utskrift (infoga genom fliken Infoga -&gt; Sidhuvud/sidfot)</a:t>
            </a:r>
            <a:endParaRPr lang="sv-SE" sz="1000" noProof="0" dirty="0">
              <a:solidFill>
                <a:srgbClr val="006F65"/>
              </a:solidFill>
            </a:endParaRPr>
          </a:p>
        </p:txBody>
      </p:sp>
      <p:pic>
        <p:nvPicPr>
          <p:cNvPr id="21" name="Bildobjekt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66675" y="981075"/>
            <a:ext cx="3024937" cy="121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69978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ytbild mö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15"/>
          <p:cNvSpPr>
            <a:spLocks noGrp="1"/>
          </p:cNvSpPr>
          <p:nvPr>
            <p:ph type="body" sz="quarter" idx="13" hasCustomPrompt="1"/>
          </p:nvPr>
        </p:nvSpPr>
        <p:spPr>
          <a:xfrm>
            <a:off x="-657" y="1"/>
            <a:ext cx="9144657" cy="6864626"/>
          </a:xfrm>
          <a:solidFill>
            <a:srgbClr val="006F65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noProof="0" dirty="0" smtClean="0"/>
              <a:t> .</a:t>
            </a:r>
            <a:endParaRPr lang="sv-SE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4400" y="2286000"/>
            <a:ext cx="7315200" cy="1800225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5400" b="1" cap="none">
                <a:solidFill>
                  <a:schemeClr val="tx2"/>
                </a:solidFill>
              </a:defRPr>
            </a:lvl1pPr>
          </a:lstStyle>
          <a:p>
            <a:r>
              <a:rPr lang="sv-SE" noProof="0" dirty="0" smtClean="0"/>
              <a:t>Lägg till rubrik</a:t>
            </a:r>
            <a:endParaRPr lang="sv-SE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14400" y="5410200"/>
            <a:ext cx="7315200" cy="444500"/>
          </a:xfrm>
        </p:spPr>
        <p:txBody>
          <a:bodyPr anchor="b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noProof="0" dirty="0" smtClean="0"/>
              <a:t>Klicka för att lägga till eventuell underrubrik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C9B90F4-A494-45B5-8A7C-7090ABFDFDA4}" type="datetimeFigureOut">
              <a:rPr lang="sv-SE" smtClean="0"/>
              <a:pPr/>
              <a:t>2014-03-05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lang="sv-SE" dirty="0">
                <a:solidFill>
                  <a:schemeClr val="tx2"/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39CBCE0-C835-4AC7-8ABE-CC9050610E83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7881257" y="6324600"/>
            <a:ext cx="805543" cy="336225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/>
            </a:lvl1pPr>
          </a:lstStyle>
          <a:p>
            <a:pPr lvl="0"/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50156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ytbil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9144000" cy="6856413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 algn="ctr">
              <a:buNone/>
              <a:defRPr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sv-SE" dirty="0" smtClean="0"/>
              <a:t>Klicka på bildikonen i mitten för att infoga bild.</a:t>
            </a:r>
            <a:endParaRPr lang="sv-SE" dirty="0"/>
          </a:p>
        </p:txBody>
      </p:sp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1132952" y="3750677"/>
            <a:ext cx="6858000" cy="1785104"/>
          </a:xfrm>
          <a:solidFill>
            <a:schemeClr val="accent1"/>
          </a:solidFill>
          <a:ln>
            <a:noFill/>
          </a:ln>
        </p:spPr>
        <p:txBody>
          <a:bodyPr lIns="429768" tIns="640080" rIns="429768" bIns="640080" anchor="ctr">
            <a:spAutoFit/>
          </a:bodyPr>
          <a:lstStyle>
            <a:lvl1pPr algn="ctr">
              <a:lnSpc>
                <a:spcPct val="100000"/>
              </a:lnSpc>
              <a:defRPr sz="3200" b="1" cap="none">
                <a:solidFill>
                  <a:schemeClr val="tx2"/>
                </a:solidFill>
              </a:defRPr>
            </a:lvl1pPr>
          </a:lstStyle>
          <a:p>
            <a:r>
              <a:rPr lang="sv-SE" noProof="0" dirty="0" smtClean="0"/>
              <a:t>Lägg till rubrik</a:t>
            </a:r>
            <a:endParaRPr lang="sv-SE" noProof="0" dirty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7881257" y="6324600"/>
            <a:ext cx="805543" cy="336225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/>
            </a:lvl1pPr>
          </a:lstStyle>
          <a:p>
            <a:pPr lvl="0"/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9227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sv-SE" dirty="0" smtClean="0"/>
              <a:t>Lägg till rubrik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 baseline="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sv-SE" dirty="0" smtClean="0"/>
              <a:t>Klicka för att skriva text eller infoga bild eller graf genom att klicka på ikonerna nedan</a:t>
            </a:r>
          </a:p>
          <a:p>
            <a:pPr lvl="1"/>
            <a:r>
              <a:rPr lang="sv-SE" dirty="0" smtClean="0"/>
              <a:t>Text</a:t>
            </a:r>
          </a:p>
          <a:p>
            <a:pPr lvl="2"/>
            <a:r>
              <a:rPr lang="sv-SE" dirty="0" smtClean="0"/>
              <a:t>Text</a:t>
            </a:r>
          </a:p>
          <a:p>
            <a:pPr lvl="3"/>
            <a:r>
              <a:rPr lang="sv-SE" dirty="0" smtClean="0"/>
              <a:t>Text</a:t>
            </a:r>
          </a:p>
          <a:p>
            <a:pPr lvl="4"/>
            <a:r>
              <a:rPr lang="sv-SE" dirty="0" smtClean="0"/>
              <a:t>Text</a:t>
            </a:r>
            <a:endParaRPr lang="sv-S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6A3C2-883F-41D3-9A90-AAADE323EAA0}" type="datetimeFigureOut">
              <a:rPr lang="sv-SE" smtClean="0"/>
              <a:t>2014-03-05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lang="sv-SE" dirty="0"/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29ADB-B3AE-45A1-A148-E28FFFE62E6E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2069691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sv-SE" dirty="0" smtClean="0"/>
              <a:t>Lägg till rubrik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 hasCustomPrompt="1"/>
          </p:nvPr>
        </p:nvSpPr>
        <p:spPr>
          <a:xfrm>
            <a:off x="457200" y="1154114"/>
            <a:ext cx="3962400" cy="497205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för att skriva text </a:t>
            </a:r>
          </a:p>
          <a:p>
            <a:pPr lvl="1"/>
            <a:r>
              <a:rPr lang="sv-SE" dirty="0" smtClean="0"/>
              <a:t>Text</a:t>
            </a:r>
          </a:p>
          <a:p>
            <a:pPr lvl="2"/>
            <a:r>
              <a:rPr lang="sv-SE" dirty="0" smtClean="0"/>
              <a:t>Text</a:t>
            </a:r>
          </a:p>
          <a:p>
            <a:pPr lvl="3"/>
            <a:r>
              <a:rPr lang="sv-SE" dirty="0" smtClean="0"/>
              <a:t>Text</a:t>
            </a:r>
          </a:p>
          <a:p>
            <a:pPr lvl="4"/>
            <a:r>
              <a:rPr lang="sv-SE" dirty="0" smtClean="0"/>
              <a:t>Text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 hasCustomPrompt="1"/>
          </p:nvPr>
        </p:nvSpPr>
        <p:spPr>
          <a:xfrm>
            <a:off x="4718649" y="1154114"/>
            <a:ext cx="3968151" cy="4972050"/>
          </a:xfrm>
        </p:spPr>
        <p:txBody>
          <a:bodyPr>
            <a:normAutofit/>
          </a:bodyPr>
          <a:lstStyle>
            <a:lvl1pPr marL="0" indent="0">
              <a:buNone/>
              <a:defRPr sz="2800" baseline="0"/>
            </a:lvl1pPr>
            <a:lvl2pPr marL="228600" indent="0">
              <a:buNone/>
              <a:defRPr sz="2800"/>
            </a:lvl2pPr>
            <a:lvl3pPr marL="457200" indent="0">
              <a:buNone/>
              <a:defRPr sz="2800"/>
            </a:lvl3pPr>
            <a:lvl4pPr marL="685800" indent="0">
              <a:buNone/>
              <a:defRPr sz="2800"/>
            </a:lvl4pPr>
            <a:lvl5pPr marL="914400" indent="0">
              <a:buNone/>
              <a:defRPr sz="2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för att infoga bild eller graf genom att klicka på ikonerna</a:t>
            </a:r>
          </a:p>
          <a:p>
            <a:pPr lvl="1"/>
            <a:r>
              <a:rPr lang="sv-SE" dirty="0" smtClean="0"/>
              <a:t>Text</a:t>
            </a:r>
          </a:p>
          <a:p>
            <a:pPr lvl="2"/>
            <a:r>
              <a:rPr lang="sv-SE" dirty="0" smtClean="0"/>
              <a:t>Text</a:t>
            </a:r>
          </a:p>
          <a:p>
            <a:pPr lvl="3"/>
            <a:r>
              <a:rPr lang="sv-SE" dirty="0" smtClean="0"/>
              <a:t>Text</a:t>
            </a:r>
          </a:p>
          <a:p>
            <a:pPr lvl="4"/>
            <a:r>
              <a:rPr lang="sv-SE" dirty="0" smtClean="0"/>
              <a:t>Text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5C63D-EBE9-438B-A49C-D6D97BFA1325}" type="datetimeFigureOut">
              <a:rPr lang="sv-SE" smtClean="0"/>
              <a:t>2014-03-05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712C2-6602-4F97-A968-E555C346D77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1417676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innehållsdelar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/>
              <a:t>Lägg till rubrik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 hasCustomPrompt="1"/>
          </p:nvPr>
        </p:nvSpPr>
        <p:spPr>
          <a:xfrm>
            <a:off x="457200" y="1154114"/>
            <a:ext cx="3700732" cy="4972050"/>
          </a:xfrm>
        </p:spPr>
        <p:txBody>
          <a:bodyPr/>
          <a:lstStyle>
            <a:lvl1pPr marL="0" indent="0">
              <a:buNone/>
              <a:defRPr sz="2800" baseline="0"/>
            </a:lvl1pPr>
            <a:lvl2pPr marL="228600" indent="0">
              <a:buNone/>
              <a:defRPr sz="1800"/>
            </a:lvl2pPr>
            <a:lvl3pPr marL="457200" indent="0">
              <a:buNone/>
              <a:defRPr sz="1800"/>
            </a:lvl3pPr>
            <a:lvl4pPr marL="685800" indent="0">
              <a:buNone/>
              <a:defRPr sz="1800"/>
            </a:lvl4pPr>
            <a:lvl5pPr marL="914400" indent="0">
              <a:buNone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för att skriva text</a:t>
            </a:r>
          </a:p>
          <a:p>
            <a:pPr lvl="1"/>
            <a:r>
              <a:rPr lang="sv-SE" dirty="0" smtClean="0"/>
              <a:t>Text</a:t>
            </a:r>
          </a:p>
          <a:p>
            <a:pPr lvl="2"/>
            <a:r>
              <a:rPr lang="sv-SE" dirty="0" smtClean="0"/>
              <a:t>Text</a:t>
            </a:r>
          </a:p>
          <a:p>
            <a:pPr lvl="3"/>
            <a:r>
              <a:rPr lang="sv-SE" dirty="0" smtClean="0"/>
              <a:t>Text</a:t>
            </a:r>
          </a:p>
          <a:p>
            <a:pPr lvl="4"/>
            <a:r>
              <a:rPr lang="sv-SE" dirty="0" smtClean="0"/>
              <a:t>Text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 hasCustomPrompt="1"/>
          </p:nvPr>
        </p:nvSpPr>
        <p:spPr>
          <a:xfrm>
            <a:off x="4475704" y="1154113"/>
            <a:ext cx="4206240" cy="2722039"/>
          </a:xfrm>
        </p:spPr>
        <p:txBody>
          <a:bodyPr/>
          <a:lstStyle>
            <a:lvl1pPr marL="0" indent="0">
              <a:buNone/>
              <a:defRPr sz="2000" baseline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för att infoga bild eller graf genom att klicka på ikonerna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5C63D-EBE9-438B-A49C-D6D97BFA1325}" type="datetimeFigureOut">
              <a:rPr lang="sv-SE" smtClean="0"/>
              <a:t>2014-03-05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712C2-6602-4F97-A968-E555C346D776}" type="slidenum">
              <a:rPr lang="sv-SE" smtClean="0"/>
              <a:t>‹#›</a:t>
            </a:fld>
            <a:endParaRPr lang="sv-SE"/>
          </a:p>
        </p:txBody>
      </p:sp>
      <p:sp>
        <p:nvSpPr>
          <p:cNvPr id="9" name="Platshållare för innehåll 3"/>
          <p:cNvSpPr>
            <a:spLocks noGrp="1"/>
          </p:cNvSpPr>
          <p:nvPr>
            <p:ph sz="half" idx="14" hasCustomPrompt="1"/>
          </p:nvPr>
        </p:nvSpPr>
        <p:spPr>
          <a:xfrm>
            <a:off x="4469840" y="3959471"/>
            <a:ext cx="4206240" cy="2168895"/>
          </a:xfrm>
        </p:spPr>
        <p:txBody>
          <a:bodyPr>
            <a:noAutofit/>
          </a:bodyPr>
          <a:lstStyle>
            <a:lvl1pPr>
              <a:spcBef>
                <a:spcPts val="600"/>
              </a:spcBef>
              <a:defRPr sz="2800" baseline="0"/>
            </a:lvl1pPr>
            <a:lvl2pPr marL="0">
              <a:spcBef>
                <a:spcPts val="600"/>
              </a:spcBef>
              <a:defRPr sz="2800"/>
            </a:lvl2pPr>
            <a:lvl3pPr marL="0">
              <a:spcBef>
                <a:spcPts val="600"/>
              </a:spcBef>
              <a:defRPr sz="2800"/>
            </a:lvl3pPr>
            <a:lvl4pPr marL="0">
              <a:spcBef>
                <a:spcPts val="600"/>
              </a:spcBef>
              <a:defRPr sz="2800"/>
            </a:lvl4pPr>
            <a:lvl5pPr marL="0">
              <a:spcBef>
                <a:spcPts val="600"/>
              </a:spcBef>
              <a:defRPr sz="2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för att skriva text </a:t>
            </a:r>
          </a:p>
          <a:p>
            <a:pPr lvl="1"/>
            <a:r>
              <a:rPr lang="sv-SE" dirty="0" smtClean="0"/>
              <a:t>Text</a:t>
            </a:r>
          </a:p>
          <a:p>
            <a:pPr lvl="2"/>
            <a:r>
              <a:rPr lang="sv-SE" dirty="0" smtClean="0"/>
              <a:t>Text</a:t>
            </a:r>
          </a:p>
          <a:p>
            <a:pPr lvl="3"/>
            <a:r>
              <a:rPr lang="sv-SE" dirty="0" smtClean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289925653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innehållsdelar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/>
              <a:t>Lägg till rubrik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5C63D-EBE9-438B-A49C-D6D97BFA1325}" type="datetimeFigureOut">
              <a:rPr lang="sv-SE" smtClean="0"/>
              <a:t>2014-03-05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712C2-6602-4F97-A968-E555C346D776}" type="slidenum">
              <a:rPr lang="sv-SE" smtClean="0"/>
              <a:t>‹#›</a:t>
            </a:fld>
            <a:endParaRPr lang="sv-SE"/>
          </a:p>
        </p:txBody>
      </p:sp>
      <p:sp>
        <p:nvSpPr>
          <p:cNvPr id="11" name="Platshållare för innehåll 2"/>
          <p:cNvSpPr>
            <a:spLocks noGrp="1"/>
          </p:cNvSpPr>
          <p:nvPr>
            <p:ph sz="half" idx="1" hasCustomPrompt="1"/>
          </p:nvPr>
        </p:nvSpPr>
        <p:spPr>
          <a:xfrm>
            <a:off x="4977442" y="1143000"/>
            <a:ext cx="3699310" cy="4972050"/>
          </a:xfrm>
        </p:spPr>
        <p:txBody>
          <a:bodyPr/>
          <a:lstStyle>
            <a:lvl1pPr marL="0" indent="0">
              <a:buNone/>
              <a:defRPr sz="2800" baseline="0"/>
            </a:lvl1pPr>
            <a:lvl2pPr marL="228600" indent="0">
              <a:buNone/>
              <a:defRPr sz="1800"/>
            </a:lvl2pPr>
            <a:lvl3pPr marL="457200" indent="0">
              <a:buNone/>
              <a:defRPr sz="1800"/>
            </a:lvl3pPr>
            <a:lvl4pPr marL="685800" indent="0">
              <a:buNone/>
              <a:defRPr sz="1800"/>
            </a:lvl4pPr>
            <a:lvl5pPr marL="914400" indent="0">
              <a:buNone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för att skriva text</a:t>
            </a:r>
          </a:p>
          <a:p>
            <a:pPr lvl="1"/>
            <a:r>
              <a:rPr lang="sv-SE" dirty="0" smtClean="0"/>
              <a:t>Text</a:t>
            </a:r>
          </a:p>
          <a:p>
            <a:pPr lvl="2"/>
            <a:r>
              <a:rPr lang="sv-SE" dirty="0" smtClean="0"/>
              <a:t>Text</a:t>
            </a:r>
          </a:p>
          <a:p>
            <a:pPr lvl="3"/>
            <a:r>
              <a:rPr lang="sv-SE" dirty="0" smtClean="0"/>
              <a:t>Text</a:t>
            </a:r>
          </a:p>
          <a:p>
            <a:pPr lvl="4"/>
            <a:r>
              <a:rPr lang="sv-SE" dirty="0" smtClean="0"/>
              <a:t>Text</a:t>
            </a:r>
            <a:endParaRPr lang="sv-SE" dirty="0"/>
          </a:p>
        </p:txBody>
      </p:sp>
      <p:sp>
        <p:nvSpPr>
          <p:cNvPr id="12" name="Platshållare för innehåll 3"/>
          <p:cNvSpPr>
            <a:spLocks noGrp="1"/>
          </p:cNvSpPr>
          <p:nvPr>
            <p:ph sz="half" idx="2" hasCustomPrompt="1"/>
          </p:nvPr>
        </p:nvSpPr>
        <p:spPr>
          <a:xfrm>
            <a:off x="453016" y="1154113"/>
            <a:ext cx="4206240" cy="2722039"/>
          </a:xfrm>
        </p:spPr>
        <p:txBody>
          <a:bodyPr/>
          <a:lstStyle>
            <a:lvl1pPr marL="0" indent="0">
              <a:buNone/>
              <a:defRPr sz="2000" baseline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för att infoga bild eller graf genom att klicka på ikonerna</a:t>
            </a:r>
          </a:p>
        </p:txBody>
      </p:sp>
      <p:sp>
        <p:nvSpPr>
          <p:cNvPr id="13" name="Platshållare för innehåll 3"/>
          <p:cNvSpPr>
            <a:spLocks noGrp="1"/>
          </p:cNvSpPr>
          <p:nvPr>
            <p:ph sz="half" idx="14" hasCustomPrompt="1"/>
          </p:nvPr>
        </p:nvSpPr>
        <p:spPr>
          <a:xfrm>
            <a:off x="447152" y="3959471"/>
            <a:ext cx="4206240" cy="2168895"/>
          </a:xfrm>
        </p:spPr>
        <p:txBody>
          <a:bodyPr>
            <a:noAutofit/>
          </a:bodyPr>
          <a:lstStyle>
            <a:lvl1pPr>
              <a:spcBef>
                <a:spcPts val="600"/>
              </a:spcBef>
              <a:defRPr sz="2800" baseline="0"/>
            </a:lvl1pPr>
            <a:lvl2pPr marL="0">
              <a:spcBef>
                <a:spcPts val="600"/>
              </a:spcBef>
              <a:defRPr sz="2800"/>
            </a:lvl2pPr>
            <a:lvl3pPr marL="0">
              <a:spcBef>
                <a:spcPts val="600"/>
              </a:spcBef>
              <a:defRPr sz="2800"/>
            </a:lvl3pPr>
            <a:lvl4pPr marL="0">
              <a:spcBef>
                <a:spcPts val="600"/>
              </a:spcBef>
              <a:defRPr sz="2800"/>
            </a:lvl4pPr>
            <a:lvl5pPr marL="0">
              <a:spcBef>
                <a:spcPts val="600"/>
              </a:spcBef>
              <a:defRPr sz="2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för att skriva text </a:t>
            </a:r>
          </a:p>
          <a:p>
            <a:pPr lvl="1"/>
            <a:r>
              <a:rPr lang="sv-SE" dirty="0" smtClean="0"/>
              <a:t>Text</a:t>
            </a:r>
          </a:p>
          <a:p>
            <a:pPr lvl="2"/>
            <a:r>
              <a:rPr lang="sv-SE" dirty="0" smtClean="0"/>
              <a:t>Text</a:t>
            </a:r>
          </a:p>
          <a:p>
            <a:pPr lvl="3"/>
            <a:r>
              <a:rPr lang="sv-SE" dirty="0" smtClean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99618509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/>
              <a:t>Lägg till rubrik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 hasCustomPrompt="1"/>
          </p:nvPr>
        </p:nvSpPr>
        <p:spPr>
          <a:xfrm>
            <a:off x="457200" y="1153048"/>
            <a:ext cx="3960966" cy="685800"/>
          </a:xfrm>
        </p:spPr>
        <p:txBody>
          <a:bodyPr anchor="b">
            <a:noAutofit/>
          </a:bodyPr>
          <a:lstStyle>
            <a:lvl1pPr marL="0" indent="0">
              <a:buNone/>
              <a:defRPr sz="2000" b="0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 smtClean="0"/>
              <a:t>Lägg till underrubrik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 hasCustomPrompt="1"/>
          </p:nvPr>
        </p:nvSpPr>
        <p:spPr>
          <a:xfrm>
            <a:off x="457200" y="1905001"/>
            <a:ext cx="3960966" cy="4221162"/>
          </a:xfrm>
        </p:spPr>
        <p:txBody>
          <a:bodyPr/>
          <a:lstStyle>
            <a:lvl1pPr>
              <a:defRPr sz="2000" baseline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dirty="0" smtClean="0"/>
              <a:t>Klicka för att skriva text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 hasCustomPrompt="1"/>
          </p:nvPr>
        </p:nvSpPr>
        <p:spPr>
          <a:xfrm>
            <a:off x="4722966" y="1153048"/>
            <a:ext cx="3963834" cy="685800"/>
          </a:xfrm>
        </p:spPr>
        <p:txBody>
          <a:bodyPr anchor="b">
            <a:noAutofit/>
          </a:bodyPr>
          <a:lstStyle>
            <a:lvl1pPr marL="0" indent="0">
              <a:buNone/>
              <a:defRPr sz="2000" b="0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 smtClean="0"/>
              <a:t>Lägg till underrubrik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 hasCustomPrompt="1"/>
          </p:nvPr>
        </p:nvSpPr>
        <p:spPr>
          <a:xfrm>
            <a:off x="4722966" y="1905001"/>
            <a:ext cx="3953786" cy="4221162"/>
          </a:xfrm>
        </p:spPr>
        <p:txBody>
          <a:bodyPr/>
          <a:lstStyle>
            <a:lvl1pPr>
              <a:defRPr sz="2000" baseline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dirty="0" smtClean="0"/>
              <a:t>Klicka för att skriva text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5C63D-EBE9-438B-A49C-D6D97BFA1325}" type="datetimeFigureOut">
              <a:rPr lang="sv-SE" smtClean="0"/>
              <a:t>2014-03-05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712C2-6602-4F97-A968-E555C346D77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0024871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49108" y="473126"/>
            <a:ext cx="6949440" cy="1010682"/>
          </a:xfrm>
        </p:spPr>
        <p:txBody>
          <a:bodyPr anchor="t"/>
          <a:lstStyle>
            <a:lvl1pPr>
              <a:defRPr baseline="0"/>
            </a:lvl1pPr>
          </a:lstStyle>
          <a:p>
            <a:r>
              <a:rPr lang="sv-SE" dirty="0" smtClean="0"/>
              <a:t>Lägg till rubrik</a:t>
            </a:r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5C63D-EBE9-438B-A49C-D6D97BFA1325}" type="datetimeFigureOut">
              <a:rPr lang="sv-SE" smtClean="0"/>
              <a:t>2014-03-05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712C2-6602-4F97-A968-E555C346D77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722564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ubrik och gr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B90F4-A494-45B5-8A7C-7090ABFDFDA4}" type="datetimeFigureOut">
              <a:rPr lang="sv-SE" smtClean="0"/>
              <a:t>2014-03-05</a:t>
            </a:fld>
            <a:endParaRPr lang="sv-S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lang="sv-SE" dirty="0"/>
            </a:lvl1pPr>
          </a:lstStyle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CBCE0-C835-4AC7-8ABE-CC9050610E83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15" name="Platshållare för innehåll 14"/>
          <p:cNvSpPr>
            <a:spLocks noGrp="1"/>
          </p:cNvSpPr>
          <p:nvPr>
            <p:ph sz="quarter" idx="13" hasCustomPrompt="1"/>
          </p:nvPr>
        </p:nvSpPr>
        <p:spPr>
          <a:xfrm>
            <a:off x="457200" y="467957"/>
            <a:ext cx="3960966" cy="5674659"/>
          </a:xfrm>
        </p:spPr>
        <p:txBody>
          <a:bodyPr anchor="t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3200" baseline="0"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noProof="0" dirty="0" smtClean="0"/>
              <a:t>Klicka här för att skriva text eller klicka på ikonerna för att klistra in tabell, bild, graf eller smartart</a:t>
            </a:r>
          </a:p>
        </p:txBody>
      </p:sp>
      <p:sp>
        <p:nvSpPr>
          <p:cNvPr id="16" name="Platshållare för innehåll 14"/>
          <p:cNvSpPr>
            <a:spLocks noGrp="1"/>
          </p:cNvSpPr>
          <p:nvPr>
            <p:ph sz="quarter" idx="14" hasCustomPrompt="1"/>
          </p:nvPr>
        </p:nvSpPr>
        <p:spPr>
          <a:xfrm>
            <a:off x="4722965" y="467957"/>
            <a:ext cx="3942063" cy="5674659"/>
          </a:xfrm>
        </p:spPr>
        <p:txBody>
          <a:bodyPr anchor="t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3200"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noProof="0" dirty="0" smtClean="0"/>
              <a:t>Klicka här för att skriva text eller klicka på ikonerna för att klistra in tabell, bild, graf eller smartart</a:t>
            </a:r>
          </a:p>
        </p:txBody>
      </p:sp>
      <p:sp>
        <p:nvSpPr>
          <p:cNvPr id="18" name="Rektangel 17"/>
          <p:cNvSpPr/>
          <p:nvPr userDrawn="1"/>
        </p:nvSpPr>
        <p:spPr>
          <a:xfrm>
            <a:off x="9220200" y="-1"/>
            <a:ext cx="1600199" cy="3116998"/>
          </a:xfrm>
          <a:prstGeom prst="rect">
            <a:avLst/>
          </a:prstGeom>
          <a:solidFill>
            <a:schemeClr val="tx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 dirty="0" err="1" smtClean="0">
              <a:solidFill>
                <a:srgbClr val="000000"/>
              </a:solidFill>
            </a:endParaRPr>
          </a:p>
        </p:txBody>
      </p:sp>
      <p:sp>
        <p:nvSpPr>
          <p:cNvPr id="19" name="TextBox 18"/>
          <p:cNvSpPr txBox="1"/>
          <p:nvPr userDrawn="1"/>
        </p:nvSpPr>
        <p:spPr>
          <a:xfrm>
            <a:off x="9207843" y="20301"/>
            <a:ext cx="1600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b="1" noProof="0" dirty="0" smtClean="0">
                <a:solidFill>
                  <a:srgbClr val="000000"/>
                </a:solidFill>
              </a:rPr>
              <a:t>Infoga</a:t>
            </a:r>
            <a:r>
              <a:rPr lang="sv-SE" sz="1200" b="1" baseline="0" noProof="0" dirty="0" smtClean="0">
                <a:solidFill>
                  <a:srgbClr val="000000"/>
                </a:solidFill>
              </a:rPr>
              <a:t> andra objekt än text: </a:t>
            </a:r>
            <a:endParaRPr lang="sv-SE" sz="1200" b="1" noProof="0" dirty="0" smtClean="0">
              <a:solidFill>
                <a:srgbClr val="000000"/>
              </a:solidFill>
            </a:endParaRPr>
          </a:p>
          <a:p>
            <a:endParaRPr lang="sv-SE" sz="1200" baseline="0" noProof="0" dirty="0" smtClean="0">
              <a:solidFill>
                <a:srgbClr val="000000"/>
              </a:solidFill>
            </a:endParaRPr>
          </a:p>
          <a:p>
            <a:r>
              <a:rPr lang="sv-SE" sz="1200" baseline="0" noProof="0" dirty="0" smtClean="0">
                <a:solidFill>
                  <a:srgbClr val="000000"/>
                </a:solidFill>
              </a:rPr>
              <a:t>1. Klicka på respektive ikon i mitten för att infoga grafer, tabeller och </a:t>
            </a:r>
            <a:r>
              <a:rPr lang="sv-SE" sz="1200" baseline="0" noProof="0" dirty="0" err="1" smtClean="0">
                <a:solidFill>
                  <a:srgbClr val="000000"/>
                </a:solidFill>
              </a:rPr>
              <a:t>SmartArt</a:t>
            </a:r>
            <a:r>
              <a:rPr lang="sv-SE" sz="1200" baseline="0" noProof="0" dirty="0" smtClean="0">
                <a:solidFill>
                  <a:srgbClr val="000000"/>
                </a:solidFill>
              </a:rPr>
              <a:t>.</a:t>
            </a:r>
            <a:endParaRPr lang="sv-SE" sz="1200" noProof="0" dirty="0">
              <a:solidFill>
                <a:srgbClr val="000000"/>
              </a:solidFill>
            </a:endParaRPr>
          </a:p>
        </p:txBody>
      </p:sp>
      <p:pic>
        <p:nvPicPr>
          <p:cNvPr id="22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12643" y="1574799"/>
            <a:ext cx="90678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Box 18"/>
          <p:cNvSpPr txBox="1"/>
          <p:nvPr userDrawn="1"/>
        </p:nvSpPr>
        <p:spPr>
          <a:xfrm>
            <a:off x="9227725" y="2142861"/>
            <a:ext cx="15926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noProof="0" dirty="0" smtClean="0">
                <a:solidFill>
                  <a:srgbClr val="000000"/>
                </a:solidFill>
              </a:rPr>
              <a:t>2. Använd</a:t>
            </a:r>
            <a:r>
              <a:rPr lang="sv-SE" sz="1200" baseline="0" noProof="0" dirty="0" smtClean="0">
                <a:solidFill>
                  <a:srgbClr val="000000"/>
                </a:solidFill>
              </a:rPr>
              <a:t> text-utrymmet på motsatt för att göra en bildtext till grafiken eller bilden. . </a:t>
            </a:r>
            <a:endParaRPr lang="sv-SE" sz="1200" noProof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58996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Rubrik, underrubrik och bild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49108" y="0"/>
            <a:ext cx="8229600" cy="1010465"/>
          </a:xfrm>
        </p:spPr>
        <p:txBody>
          <a:bodyPr anchor="b">
            <a:normAutofit/>
          </a:bodyPr>
          <a:lstStyle>
            <a:lvl1pPr algn="l">
              <a:defRPr sz="3200" b="1" baseline="0"/>
            </a:lvl1pPr>
          </a:lstStyle>
          <a:p>
            <a:r>
              <a:rPr lang="sv-SE" dirty="0" smtClean="0"/>
              <a:t>Lägg till rubrik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 hasCustomPrompt="1"/>
          </p:nvPr>
        </p:nvSpPr>
        <p:spPr>
          <a:xfrm>
            <a:off x="3886200" y="1524000"/>
            <a:ext cx="4800600" cy="4602163"/>
          </a:xfrm>
        </p:spPr>
        <p:txBody>
          <a:bodyPr/>
          <a:lstStyle>
            <a:lvl1pPr marL="0" indent="0">
              <a:buNone/>
              <a:defRPr sz="3200" baseline="0"/>
            </a:lvl1pPr>
            <a:lvl2pPr marL="228600" indent="0">
              <a:buNone/>
              <a:defRPr sz="2800"/>
            </a:lvl2pPr>
            <a:lvl3pPr marL="457200" indent="0">
              <a:buNone/>
              <a:defRPr sz="2400"/>
            </a:lvl3pPr>
            <a:lvl4pPr marL="685800" indent="0">
              <a:buNone/>
              <a:defRPr sz="2000"/>
            </a:lvl4pPr>
            <a:lvl5pPr marL="914400" indent="0">
              <a:buNone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dirty="0" smtClean="0"/>
              <a:t>Klicka här för att infoga bild eller graf. 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524000"/>
            <a:ext cx="3124200" cy="4602163"/>
          </a:xfrm>
        </p:spPr>
        <p:txBody>
          <a:bodyPr>
            <a:normAutofit/>
          </a:bodyPr>
          <a:lstStyle>
            <a:lvl1pPr marL="0" indent="0">
              <a:buNone/>
              <a:defRPr sz="3200" b="0">
                <a:latin typeface="+mn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dirty="0" smtClean="0"/>
              <a:t>Klicka för att lägga till bildtext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5C63D-EBE9-438B-A49C-D6D97BFA1325}" type="datetimeFigureOut">
              <a:rPr lang="sv-SE" smtClean="0"/>
              <a:t>2014-03-05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712C2-6602-4F97-A968-E555C346D77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7496340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ed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43000" y="4548188"/>
            <a:ext cx="6858000" cy="1319212"/>
          </a:xfrm>
        </p:spPr>
        <p:txBody>
          <a:bodyPr anchor="t">
            <a:normAutofit/>
          </a:bodyPr>
          <a:lstStyle>
            <a:lvl1pPr algn="ctr">
              <a:defRPr sz="3200" b="1"/>
            </a:lvl1pPr>
          </a:lstStyle>
          <a:p>
            <a:r>
              <a:rPr lang="sv-SE" noProof="0" dirty="0" smtClean="0"/>
              <a:t>Lägg till rubrik</a:t>
            </a:r>
            <a:endParaRPr lang="sv-SE" noProof="0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54024" y="484188"/>
            <a:ext cx="8232776" cy="37830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dirty="0" smtClean="0"/>
              <a:t>Klicka för att infoga bild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5347-ED7A-479D-8837-F0BD42636033}" type="datetimeFigureOut">
              <a:rPr lang="en-US" smtClean="0"/>
              <a:t>3/5/2014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D75BE-0F35-4C5D-9F25-24DE76F714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7285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gval 2 alternativ mö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>
              <a:solidFill>
                <a:schemeClr val="tx2"/>
              </a:solidFill>
            </a:endParaRPr>
          </a:p>
        </p:txBody>
      </p:sp>
      <p:sp>
        <p:nvSpPr>
          <p:cNvPr id="16" name="Rektangel 15"/>
          <p:cNvSpPr/>
          <p:nvPr userDrawn="1"/>
        </p:nvSpPr>
        <p:spPr>
          <a:xfrm>
            <a:off x="0" y="4696998"/>
            <a:ext cx="9144000" cy="2161002"/>
          </a:xfrm>
          <a:prstGeom prst="rect">
            <a:avLst/>
          </a:prstGeom>
          <a:solidFill>
            <a:srgbClr val="F6F4E8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>
              <a:solidFill>
                <a:schemeClr val="tx2"/>
              </a:solidFill>
            </a:endParaRPr>
          </a:p>
        </p:txBody>
      </p:sp>
      <p:grpSp>
        <p:nvGrpSpPr>
          <p:cNvPr id="18" name="Grupp 17"/>
          <p:cNvGrpSpPr>
            <a:grpSpLocks noChangeAspect="1"/>
          </p:cNvGrpSpPr>
          <p:nvPr userDrawn="1"/>
        </p:nvGrpSpPr>
        <p:grpSpPr>
          <a:xfrm>
            <a:off x="-5370" y="3256786"/>
            <a:ext cx="4714418" cy="3601214"/>
            <a:chOff x="25567" y="3071568"/>
            <a:chExt cx="4988038" cy="3757612"/>
          </a:xfrm>
          <a:solidFill>
            <a:srgbClr val="006F65"/>
          </a:solidFill>
        </p:grpSpPr>
        <p:sp>
          <p:nvSpPr>
            <p:cNvPr id="19" name="Freeform 6"/>
            <p:cNvSpPr>
              <a:spLocks/>
            </p:cNvSpPr>
            <p:nvPr userDrawn="1"/>
          </p:nvSpPr>
          <p:spPr bwMode="auto">
            <a:xfrm>
              <a:off x="25567" y="3071568"/>
              <a:ext cx="4340224" cy="3757612"/>
            </a:xfrm>
            <a:custGeom>
              <a:avLst/>
              <a:gdLst/>
              <a:ahLst/>
              <a:cxnLst>
                <a:cxn ang="0">
                  <a:pos x="2417" y="263"/>
                </a:cxn>
                <a:cxn ang="0">
                  <a:pos x="2481" y="268"/>
                </a:cxn>
                <a:cxn ang="0">
                  <a:pos x="2367" y="932"/>
                </a:cxn>
                <a:cxn ang="0">
                  <a:pos x="0" y="2003"/>
                </a:cxn>
                <a:cxn ang="0">
                  <a:pos x="0" y="2367"/>
                </a:cxn>
                <a:cxn ang="0">
                  <a:pos x="649" y="2367"/>
                </a:cxn>
                <a:cxn ang="0">
                  <a:pos x="2592" y="948"/>
                </a:cxn>
                <a:cxn ang="0">
                  <a:pos x="2668" y="282"/>
                </a:cxn>
                <a:cxn ang="0">
                  <a:pos x="2734" y="287"/>
                </a:cxn>
                <a:cxn ang="0">
                  <a:pos x="2597" y="0"/>
                </a:cxn>
                <a:cxn ang="0">
                  <a:pos x="2417" y="263"/>
                </a:cxn>
              </a:cxnLst>
              <a:rect l="0" t="0" r="r" b="b"/>
              <a:pathLst>
                <a:path w="2734" h="2367">
                  <a:moveTo>
                    <a:pt x="2417" y="263"/>
                  </a:moveTo>
                  <a:lnTo>
                    <a:pt x="2481" y="268"/>
                  </a:lnTo>
                  <a:lnTo>
                    <a:pt x="2367" y="932"/>
                  </a:lnTo>
                  <a:lnTo>
                    <a:pt x="0" y="2003"/>
                  </a:lnTo>
                  <a:lnTo>
                    <a:pt x="0" y="2367"/>
                  </a:lnTo>
                  <a:lnTo>
                    <a:pt x="649" y="2367"/>
                  </a:lnTo>
                  <a:lnTo>
                    <a:pt x="2592" y="948"/>
                  </a:lnTo>
                  <a:lnTo>
                    <a:pt x="2668" y="282"/>
                  </a:lnTo>
                  <a:lnTo>
                    <a:pt x="2734" y="287"/>
                  </a:lnTo>
                  <a:lnTo>
                    <a:pt x="2597" y="0"/>
                  </a:lnTo>
                  <a:lnTo>
                    <a:pt x="2417" y="26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0" name="Freeform 7"/>
            <p:cNvSpPr>
              <a:spLocks/>
            </p:cNvSpPr>
            <p:nvPr userDrawn="1"/>
          </p:nvSpPr>
          <p:spPr bwMode="auto">
            <a:xfrm>
              <a:off x="1254404" y="3144213"/>
              <a:ext cx="3759201" cy="3681412"/>
            </a:xfrm>
            <a:custGeom>
              <a:avLst/>
              <a:gdLst/>
              <a:ahLst/>
              <a:cxnLst>
                <a:cxn ang="0">
                  <a:pos x="2024" y="251"/>
                </a:cxn>
                <a:cxn ang="0">
                  <a:pos x="2091" y="270"/>
                </a:cxn>
                <a:cxn ang="0">
                  <a:pos x="1856" y="900"/>
                </a:cxn>
                <a:cxn ang="0">
                  <a:pos x="0" y="2319"/>
                </a:cxn>
                <a:cxn ang="0">
                  <a:pos x="1456" y="2319"/>
                </a:cxn>
                <a:cxn ang="0">
                  <a:pos x="2107" y="917"/>
                </a:cxn>
                <a:cxn ang="0">
                  <a:pos x="2294" y="322"/>
                </a:cxn>
                <a:cxn ang="0">
                  <a:pos x="2368" y="343"/>
                </a:cxn>
                <a:cxn ang="0">
                  <a:pos x="2275" y="0"/>
                </a:cxn>
                <a:cxn ang="0">
                  <a:pos x="2024" y="251"/>
                </a:cxn>
              </a:cxnLst>
              <a:rect l="0" t="0" r="r" b="b"/>
              <a:pathLst>
                <a:path w="2368" h="2319">
                  <a:moveTo>
                    <a:pt x="2024" y="251"/>
                  </a:moveTo>
                  <a:lnTo>
                    <a:pt x="2091" y="270"/>
                  </a:lnTo>
                  <a:lnTo>
                    <a:pt x="1856" y="900"/>
                  </a:lnTo>
                  <a:lnTo>
                    <a:pt x="0" y="2319"/>
                  </a:lnTo>
                  <a:lnTo>
                    <a:pt x="1456" y="2319"/>
                  </a:lnTo>
                  <a:lnTo>
                    <a:pt x="2107" y="917"/>
                  </a:lnTo>
                  <a:lnTo>
                    <a:pt x="2294" y="322"/>
                  </a:lnTo>
                  <a:lnTo>
                    <a:pt x="2368" y="343"/>
                  </a:lnTo>
                  <a:lnTo>
                    <a:pt x="2275" y="0"/>
                  </a:lnTo>
                  <a:lnTo>
                    <a:pt x="2024" y="25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  <p:sp>
        <p:nvSpPr>
          <p:cNvPr id="8" name="Rektangel med rundade hörn 7"/>
          <p:cNvSpPr/>
          <p:nvPr userDrawn="1"/>
        </p:nvSpPr>
        <p:spPr>
          <a:xfrm>
            <a:off x="4800600" y="1371600"/>
            <a:ext cx="3886200" cy="1752600"/>
          </a:xfrm>
          <a:prstGeom prst="roundRect">
            <a:avLst>
              <a:gd name="adj" fmla="val 3249"/>
            </a:avLst>
          </a:prstGeom>
          <a:solidFill>
            <a:srgbClr val="006F65"/>
          </a:solidFill>
          <a:ln w="381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9" name="Rektangel med rundade hörn 8"/>
          <p:cNvSpPr/>
          <p:nvPr userDrawn="1"/>
        </p:nvSpPr>
        <p:spPr>
          <a:xfrm>
            <a:off x="457200" y="1371600"/>
            <a:ext cx="3886200" cy="1752600"/>
          </a:xfrm>
          <a:prstGeom prst="roundRect">
            <a:avLst>
              <a:gd name="adj" fmla="val 2355"/>
            </a:avLst>
          </a:prstGeom>
          <a:solidFill>
            <a:srgbClr val="006F65"/>
          </a:solidFill>
          <a:ln w="381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F6F4E8"/>
                </a:solidFill>
              </a:defRPr>
            </a:lvl1pPr>
          </a:lstStyle>
          <a:p>
            <a:r>
              <a:rPr lang="sv-SE" dirty="0" smtClean="0"/>
              <a:t>Lägg till rubrik</a:t>
            </a:r>
            <a:endParaRPr lang="sv-SE" dirty="0"/>
          </a:p>
        </p:txBody>
      </p:sp>
      <p:sp>
        <p:nvSpPr>
          <p:cNvPr id="15" name="Platshållare för text 14"/>
          <p:cNvSpPr>
            <a:spLocks noGrp="1"/>
          </p:cNvSpPr>
          <p:nvPr>
            <p:ph type="body" sz="quarter" idx="10" hasCustomPrompt="1"/>
          </p:nvPr>
        </p:nvSpPr>
        <p:spPr>
          <a:xfrm>
            <a:off x="609599" y="1483964"/>
            <a:ext cx="3580435" cy="1524000"/>
          </a:xfrm>
        </p:spPr>
        <p:txBody>
          <a:bodyPr>
            <a:normAutofit/>
          </a:bodyPr>
          <a:lstStyle>
            <a:lvl1pPr marL="0" indent="0">
              <a:buNone/>
              <a:defRPr sz="2000" baseline="0">
                <a:solidFill>
                  <a:srgbClr val="F6F4E8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2000" baseline="0">
                <a:solidFill>
                  <a:srgbClr val="F6F4E8"/>
                </a:solidFill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sv-SE" dirty="0" smtClean="0"/>
              <a:t>Klicka för att lägga till text</a:t>
            </a:r>
          </a:p>
          <a:p>
            <a:pPr lvl="1"/>
            <a:r>
              <a:rPr lang="sv-SE" dirty="0" smtClean="0"/>
              <a:t>Text</a:t>
            </a:r>
            <a:endParaRPr lang="sv-SE" dirty="0"/>
          </a:p>
        </p:txBody>
      </p:sp>
      <p:sp>
        <p:nvSpPr>
          <p:cNvPr id="17" name="Platshållare för text 14"/>
          <p:cNvSpPr>
            <a:spLocks noGrp="1"/>
          </p:cNvSpPr>
          <p:nvPr>
            <p:ph type="body" sz="quarter" idx="11" hasCustomPrompt="1"/>
          </p:nvPr>
        </p:nvSpPr>
        <p:spPr>
          <a:xfrm>
            <a:off x="4953482" y="1483964"/>
            <a:ext cx="3580435" cy="15240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F6F4E8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2000" baseline="0">
                <a:solidFill>
                  <a:srgbClr val="F6F4E8"/>
                </a:solidFill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sv-SE" dirty="0" smtClean="0"/>
              <a:t>Klicka för att lägga till text</a:t>
            </a:r>
          </a:p>
          <a:p>
            <a:pPr lvl="1"/>
            <a:r>
              <a:rPr lang="sv-SE" dirty="0" smtClean="0"/>
              <a:t>Text</a:t>
            </a:r>
            <a:endParaRPr lang="sv-SE" dirty="0"/>
          </a:p>
        </p:txBody>
      </p:sp>
      <p:pic>
        <p:nvPicPr>
          <p:cNvPr id="21" name="Bildobjekt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83506" y="6324599"/>
            <a:ext cx="803294" cy="32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962613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gval 3  alternativ mö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ktangel 25"/>
          <p:cNvSpPr/>
          <p:nvPr userDrawn="1"/>
        </p:nvSpPr>
        <p:spPr>
          <a:xfrm>
            <a:off x="0" y="0"/>
            <a:ext cx="9144000" cy="4724401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 err="1">
              <a:solidFill>
                <a:schemeClr val="bg1"/>
              </a:solidFill>
            </a:endParaRPr>
          </a:p>
        </p:txBody>
      </p:sp>
      <p:sp>
        <p:nvSpPr>
          <p:cNvPr id="27" name="Rektangel 26"/>
          <p:cNvSpPr/>
          <p:nvPr userDrawn="1"/>
        </p:nvSpPr>
        <p:spPr>
          <a:xfrm>
            <a:off x="0" y="4696998"/>
            <a:ext cx="9144000" cy="2161002"/>
          </a:xfrm>
          <a:prstGeom prst="rect">
            <a:avLst/>
          </a:prstGeom>
          <a:solidFill>
            <a:srgbClr val="F6F4E8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 err="1">
              <a:solidFill>
                <a:schemeClr val="tx2"/>
              </a:solidFill>
            </a:endParaRPr>
          </a:p>
        </p:txBody>
      </p:sp>
      <p:grpSp>
        <p:nvGrpSpPr>
          <p:cNvPr id="28" name="Grupp 27"/>
          <p:cNvGrpSpPr>
            <a:grpSpLocks noChangeAspect="1"/>
          </p:cNvGrpSpPr>
          <p:nvPr userDrawn="1"/>
        </p:nvGrpSpPr>
        <p:grpSpPr>
          <a:xfrm>
            <a:off x="-13440" y="3256784"/>
            <a:ext cx="4721344" cy="3601214"/>
            <a:chOff x="18239" y="3071568"/>
            <a:chExt cx="4995366" cy="3757612"/>
          </a:xfrm>
          <a:solidFill>
            <a:srgbClr val="006F65"/>
          </a:solidFill>
        </p:grpSpPr>
        <p:sp>
          <p:nvSpPr>
            <p:cNvPr id="29" name="Freeform 5"/>
            <p:cNvSpPr>
              <a:spLocks/>
            </p:cNvSpPr>
            <p:nvPr userDrawn="1"/>
          </p:nvSpPr>
          <p:spPr bwMode="auto">
            <a:xfrm>
              <a:off x="18239" y="3156777"/>
              <a:ext cx="3630336" cy="2966925"/>
            </a:xfrm>
            <a:custGeom>
              <a:avLst/>
              <a:gdLst>
                <a:gd name="connsiteX0" fmla="*/ 40 w 10000"/>
                <a:gd name="connsiteY0" fmla="*/ 9768 h 9768"/>
                <a:gd name="connsiteX1" fmla="*/ 10000 w 10000"/>
                <a:gd name="connsiteY1" fmla="*/ 4639 h 9768"/>
                <a:gd name="connsiteX2" fmla="*/ 9720 w 10000"/>
                <a:gd name="connsiteY2" fmla="*/ 1266 h 9768"/>
                <a:gd name="connsiteX3" fmla="*/ 9979 w 10000"/>
                <a:gd name="connsiteY3" fmla="*/ 1245 h 9768"/>
                <a:gd name="connsiteX4" fmla="*/ 9286 w 10000"/>
                <a:gd name="connsiteY4" fmla="*/ 0 h 9768"/>
                <a:gd name="connsiteX5" fmla="*/ 8755 w 10000"/>
                <a:gd name="connsiteY5" fmla="*/ 1365 h 9768"/>
                <a:gd name="connsiteX6" fmla="*/ 9014 w 10000"/>
                <a:gd name="connsiteY6" fmla="*/ 1344 h 9768"/>
                <a:gd name="connsiteX7" fmla="*/ 9137 w 10000"/>
                <a:gd name="connsiteY7" fmla="*/ 4561 h 9768"/>
                <a:gd name="connsiteX8" fmla="*/ 0 w 10000"/>
                <a:gd name="connsiteY8" fmla="*/ 8142 h 9768"/>
                <a:gd name="connsiteX9" fmla="*/ 40 w 10000"/>
                <a:gd name="connsiteY9" fmla="*/ 9768 h 9768"/>
                <a:gd name="connsiteX0" fmla="*/ 20 w 10000"/>
                <a:gd name="connsiteY0" fmla="*/ 9929 h 9929"/>
                <a:gd name="connsiteX1" fmla="*/ 10000 w 10000"/>
                <a:gd name="connsiteY1" fmla="*/ 4749 h 9929"/>
                <a:gd name="connsiteX2" fmla="*/ 9720 w 10000"/>
                <a:gd name="connsiteY2" fmla="*/ 1296 h 9929"/>
                <a:gd name="connsiteX3" fmla="*/ 9979 w 10000"/>
                <a:gd name="connsiteY3" fmla="*/ 1275 h 9929"/>
                <a:gd name="connsiteX4" fmla="*/ 9286 w 10000"/>
                <a:gd name="connsiteY4" fmla="*/ 0 h 9929"/>
                <a:gd name="connsiteX5" fmla="*/ 8755 w 10000"/>
                <a:gd name="connsiteY5" fmla="*/ 1397 h 9929"/>
                <a:gd name="connsiteX6" fmla="*/ 9014 w 10000"/>
                <a:gd name="connsiteY6" fmla="*/ 1376 h 9929"/>
                <a:gd name="connsiteX7" fmla="*/ 9137 w 10000"/>
                <a:gd name="connsiteY7" fmla="*/ 4669 h 9929"/>
                <a:gd name="connsiteX8" fmla="*/ 0 w 10000"/>
                <a:gd name="connsiteY8" fmla="*/ 8335 h 9929"/>
                <a:gd name="connsiteX9" fmla="*/ 20 w 10000"/>
                <a:gd name="connsiteY9" fmla="*/ 9929 h 9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000" h="9929">
                  <a:moveTo>
                    <a:pt x="20" y="9929"/>
                  </a:moveTo>
                  <a:lnTo>
                    <a:pt x="10000" y="4749"/>
                  </a:lnTo>
                  <a:cubicBezTo>
                    <a:pt x="9907" y="3598"/>
                    <a:pt x="9813" y="2447"/>
                    <a:pt x="9720" y="1296"/>
                  </a:cubicBezTo>
                  <a:lnTo>
                    <a:pt x="9979" y="1275"/>
                  </a:lnTo>
                  <a:lnTo>
                    <a:pt x="9286" y="0"/>
                  </a:lnTo>
                  <a:lnTo>
                    <a:pt x="8755" y="1397"/>
                  </a:lnTo>
                  <a:lnTo>
                    <a:pt x="9014" y="1376"/>
                  </a:lnTo>
                  <a:lnTo>
                    <a:pt x="9137" y="4669"/>
                  </a:lnTo>
                  <a:lnTo>
                    <a:pt x="0" y="8335"/>
                  </a:lnTo>
                  <a:cubicBezTo>
                    <a:pt x="13" y="8890"/>
                    <a:pt x="7" y="9374"/>
                    <a:pt x="20" y="992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0" name="Freeform 6"/>
            <p:cNvSpPr>
              <a:spLocks/>
            </p:cNvSpPr>
            <p:nvPr userDrawn="1"/>
          </p:nvSpPr>
          <p:spPr bwMode="auto">
            <a:xfrm>
              <a:off x="25567" y="3071568"/>
              <a:ext cx="4340224" cy="3757612"/>
            </a:xfrm>
            <a:custGeom>
              <a:avLst/>
              <a:gdLst/>
              <a:ahLst/>
              <a:cxnLst>
                <a:cxn ang="0">
                  <a:pos x="2417" y="263"/>
                </a:cxn>
                <a:cxn ang="0">
                  <a:pos x="2481" y="268"/>
                </a:cxn>
                <a:cxn ang="0">
                  <a:pos x="2367" y="932"/>
                </a:cxn>
                <a:cxn ang="0">
                  <a:pos x="0" y="2003"/>
                </a:cxn>
                <a:cxn ang="0">
                  <a:pos x="0" y="2367"/>
                </a:cxn>
                <a:cxn ang="0">
                  <a:pos x="649" y="2367"/>
                </a:cxn>
                <a:cxn ang="0">
                  <a:pos x="2592" y="948"/>
                </a:cxn>
                <a:cxn ang="0">
                  <a:pos x="2668" y="282"/>
                </a:cxn>
                <a:cxn ang="0">
                  <a:pos x="2734" y="287"/>
                </a:cxn>
                <a:cxn ang="0">
                  <a:pos x="2597" y="0"/>
                </a:cxn>
                <a:cxn ang="0">
                  <a:pos x="2417" y="263"/>
                </a:cxn>
              </a:cxnLst>
              <a:rect l="0" t="0" r="r" b="b"/>
              <a:pathLst>
                <a:path w="2734" h="2367">
                  <a:moveTo>
                    <a:pt x="2417" y="263"/>
                  </a:moveTo>
                  <a:lnTo>
                    <a:pt x="2481" y="268"/>
                  </a:lnTo>
                  <a:lnTo>
                    <a:pt x="2367" y="932"/>
                  </a:lnTo>
                  <a:lnTo>
                    <a:pt x="0" y="2003"/>
                  </a:lnTo>
                  <a:lnTo>
                    <a:pt x="0" y="2367"/>
                  </a:lnTo>
                  <a:lnTo>
                    <a:pt x="649" y="2367"/>
                  </a:lnTo>
                  <a:lnTo>
                    <a:pt x="2592" y="948"/>
                  </a:lnTo>
                  <a:lnTo>
                    <a:pt x="2668" y="282"/>
                  </a:lnTo>
                  <a:lnTo>
                    <a:pt x="2734" y="287"/>
                  </a:lnTo>
                  <a:lnTo>
                    <a:pt x="2597" y="0"/>
                  </a:lnTo>
                  <a:lnTo>
                    <a:pt x="2417" y="26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1" name="Freeform 7"/>
            <p:cNvSpPr>
              <a:spLocks/>
            </p:cNvSpPr>
            <p:nvPr userDrawn="1"/>
          </p:nvSpPr>
          <p:spPr bwMode="auto">
            <a:xfrm>
              <a:off x="1254404" y="3144213"/>
              <a:ext cx="3759201" cy="3681412"/>
            </a:xfrm>
            <a:custGeom>
              <a:avLst/>
              <a:gdLst/>
              <a:ahLst/>
              <a:cxnLst>
                <a:cxn ang="0">
                  <a:pos x="2024" y="251"/>
                </a:cxn>
                <a:cxn ang="0">
                  <a:pos x="2091" y="270"/>
                </a:cxn>
                <a:cxn ang="0">
                  <a:pos x="1856" y="900"/>
                </a:cxn>
                <a:cxn ang="0">
                  <a:pos x="0" y="2319"/>
                </a:cxn>
                <a:cxn ang="0">
                  <a:pos x="1456" y="2319"/>
                </a:cxn>
                <a:cxn ang="0">
                  <a:pos x="2107" y="917"/>
                </a:cxn>
                <a:cxn ang="0">
                  <a:pos x="2294" y="322"/>
                </a:cxn>
                <a:cxn ang="0">
                  <a:pos x="2368" y="343"/>
                </a:cxn>
                <a:cxn ang="0">
                  <a:pos x="2275" y="0"/>
                </a:cxn>
                <a:cxn ang="0">
                  <a:pos x="2024" y="251"/>
                </a:cxn>
              </a:cxnLst>
              <a:rect l="0" t="0" r="r" b="b"/>
              <a:pathLst>
                <a:path w="2368" h="2319">
                  <a:moveTo>
                    <a:pt x="2024" y="251"/>
                  </a:moveTo>
                  <a:lnTo>
                    <a:pt x="2091" y="270"/>
                  </a:lnTo>
                  <a:lnTo>
                    <a:pt x="1856" y="900"/>
                  </a:lnTo>
                  <a:lnTo>
                    <a:pt x="0" y="2319"/>
                  </a:lnTo>
                  <a:lnTo>
                    <a:pt x="1456" y="2319"/>
                  </a:lnTo>
                  <a:lnTo>
                    <a:pt x="2107" y="917"/>
                  </a:lnTo>
                  <a:lnTo>
                    <a:pt x="2294" y="322"/>
                  </a:lnTo>
                  <a:lnTo>
                    <a:pt x="2368" y="343"/>
                  </a:lnTo>
                  <a:lnTo>
                    <a:pt x="2275" y="0"/>
                  </a:lnTo>
                  <a:lnTo>
                    <a:pt x="2024" y="25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  <p:sp>
        <p:nvSpPr>
          <p:cNvPr id="16" name="Rektangel med rundade hörn 15"/>
          <p:cNvSpPr/>
          <p:nvPr userDrawn="1"/>
        </p:nvSpPr>
        <p:spPr>
          <a:xfrm>
            <a:off x="457200" y="1371600"/>
            <a:ext cx="2590800" cy="1524000"/>
          </a:xfrm>
          <a:prstGeom prst="roundRect">
            <a:avLst>
              <a:gd name="adj" fmla="val 2355"/>
            </a:avLst>
          </a:prstGeom>
          <a:solidFill>
            <a:srgbClr val="006F65"/>
          </a:solidFill>
          <a:ln w="381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 err="1"/>
          </a:p>
        </p:txBody>
      </p:sp>
      <p:sp>
        <p:nvSpPr>
          <p:cNvPr id="18" name="Rektangel med rundade hörn 17"/>
          <p:cNvSpPr/>
          <p:nvPr userDrawn="1"/>
        </p:nvSpPr>
        <p:spPr>
          <a:xfrm>
            <a:off x="3276600" y="1371600"/>
            <a:ext cx="2590800" cy="1524000"/>
          </a:xfrm>
          <a:prstGeom prst="roundRect">
            <a:avLst>
              <a:gd name="adj" fmla="val 2355"/>
            </a:avLst>
          </a:prstGeom>
          <a:solidFill>
            <a:srgbClr val="006F65"/>
          </a:solidFill>
          <a:ln w="381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 err="1"/>
          </a:p>
        </p:txBody>
      </p:sp>
      <p:sp>
        <p:nvSpPr>
          <p:cNvPr id="19" name="Rektangel med rundade hörn 18"/>
          <p:cNvSpPr/>
          <p:nvPr userDrawn="1"/>
        </p:nvSpPr>
        <p:spPr>
          <a:xfrm>
            <a:off x="6096000" y="1371600"/>
            <a:ext cx="2590800" cy="1524000"/>
          </a:xfrm>
          <a:prstGeom prst="roundRect">
            <a:avLst>
              <a:gd name="adj" fmla="val 2355"/>
            </a:avLst>
          </a:prstGeom>
          <a:solidFill>
            <a:srgbClr val="006F65"/>
          </a:solidFill>
          <a:ln w="381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 err="1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F6F4E8"/>
                </a:solidFill>
              </a:defRPr>
            </a:lvl1pPr>
          </a:lstStyle>
          <a:p>
            <a:r>
              <a:rPr lang="sv-SE" dirty="0" smtClean="0"/>
              <a:t>Lägg till rubrik</a:t>
            </a:r>
            <a:endParaRPr lang="sv-SE" dirty="0"/>
          </a:p>
        </p:txBody>
      </p:sp>
      <p:sp>
        <p:nvSpPr>
          <p:cNvPr id="15" name="Platshållare för text 14"/>
          <p:cNvSpPr>
            <a:spLocks noGrp="1"/>
          </p:cNvSpPr>
          <p:nvPr>
            <p:ph type="body" sz="quarter" idx="10" hasCustomPrompt="1"/>
          </p:nvPr>
        </p:nvSpPr>
        <p:spPr>
          <a:xfrm>
            <a:off x="519167" y="1477944"/>
            <a:ext cx="2438401" cy="1317602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F6F4E8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2000" baseline="0">
                <a:solidFill>
                  <a:srgbClr val="F6F4E8"/>
                </a:solidFill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sv-SE" dirty="0" smtClean="0"/>
              <a:t>Klicka för att lägga till text</a:t>
            </a:r>
          </a:p>
          <a:p>
            <a:pPr lvl="1"/>
            <a:r>
              <a:rPr lang="sv-SE" dirty="0" smtClean="0"/>
              <a:t>Text</a:t>
            </a:r>
            <a:endParaRPr lang="sv-SE" dirty="0"/>
          </a:p>
        </p:txBody>
      </p:sp>
      <p:sp>
        <p:nvSpPr>
          <p:cNvPr id="24" name="Platshållare för text 14"/>
          <p:cNvSpPr>
            <a:spLocks noGrp="1"/>
          </p:cNvSpPr>
          <p:nvPr>
            <p:ph type="body" sz="quarter" idx="11" hasCustomPrompt="1"/>
          </p:nvPr>
        </p:nvSpPr>
        <p:spPr>
          <a:xfrm>
            <a:off x="3343963" y="1477944"/>
            <a:ext cx="2438401" cy="1317602"/>
          </a:xfrm>
        </p:spPr>
        <p:txBody>
          <a:bodyPr>
            <a:normAutofit/>
          </a:bodyPr>
          <a:lstStyle>
            <a:lvl1pPr marL="0" indent="0">
              <a:buNone/>
              <a:defRPr sz="2000" baseline="0">
                <a:solidFill>
                  <a:srgbClr val="F6F4E8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2000" baseline="0">
                <a:solidFill>
                  <a:srgbClr val="F6F4E8"/>
                </a:solidFill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sv-SE" dirty="0" smtClean="0"/>
              <a:t>Klicka för att lägga till text</a:t>
            </a:r>
          </a:p>
          <a:p>
            <a:pPr lvl="1"/>
            <a:r>
              <a:rPr lang="sv-SE" dirty="0" smtClean="0"/>
              <a:t>Text</a:t>
            </a:r>
            <a:endParaRPr lang="sv-SE" dirty="0"/>
          </a:p>
        </p:txBody>
      </p:sp>
      <p:sp>
        <p:nvSpPr>
          <p:cNvPr id="25" name="Platshållare för text 14"/>
          <p:cNvSpPr>
            <a:spLocks noGrp="1"/>
          </p:cNvSpPr>
          <p:nvPr>
            <p:ph type="body" sz="quarter" idx="12" hasCustomPrompt="1"/>
          </p:nvPr>
        </p:nvSpPr>
        <p:spPr>
          <a:xfrm>
            <a:off x="6172199" y="1477944"/>
            <a:ext cx="2438401" cy="1317602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F6F4E8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2000" baseline="0">
                <a:solidFill>
                  <a:srgbClr val="F6F4E8"/>
                </a:solidFill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sv-SE" dirty="0" smtClean="0"/>
              <a:t>Klicka för att lägga till text</a:t>
            </a:r>
          </a:p>
          <a:p>
            <a:pPr lvl="1"/>
            <a:r>
              <a:rPr lang="sv-SE" dirty="0" smtClean="0"/>
              <a:t>Text</a:t>
            </a:r>
            <a:endParaRPr lang="sv-SE" dirty="0"/>
          </a:p>
        </p:txBody>
      </p:sp>
      <p:pic>
        <p:nvPicPr>
          <p:cNvPr id="20" name="Bildobjekt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83506" y="6324599"/>
            <a:ext cx="803294" cy="32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665836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bubb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B90F4-A494-45B5-8A7C-7090ABFDFDA4}" type="datetimeFigureOut">
              <a:rPr lang="sv-SE" smtClean="0"/>
              <a:t>2014-03-05</a:t>
            </a:fld>
            <a:endParaRPr lang="sv-SE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CBCE0-C835-4AC7-8ABE-CC9050610E83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6" name="Rektangel med rundade hörn 7"/>
          <p:cNvSpPr/>
          <p:nvPr userDrawn="1"/>
        </p:nvSpPr>
        <p:spPr>
          <a:xfrm>
            <a:off x="483621" y="904672"/>
            <a:ext cx="2461758" cy="2017653"/>
          </a:xfrm>
          <a:custGeom>
            <a:avLst/>
            <a:gdLst>
              <a:gd name="connsiteX0" fmla="*/ 0 w 1195916"/>
              <a:gd name="connsiteY0" fmla="*/ 314285 h 730250"/>
              <a:gd name="connsiteX1" fmla="*/ 314285 w 1195916"/>
              <a:gd name="connsiteY1" fmla="*/ 0 h 730250"/>
              <a:gd name="connsiteX2" fmla="*/ 881631 w 1195916"/>
              <a:gd name="connsiteY2" fmla="*/ 0 h 730250"/>
              <a:gd name="connsiteX3" fmla="*/ 1195916 w 1195916"/>
              <a:gd name="connsiteY3" fmla="*/ 314285 h 730250"/>
              <a:gd name="connsiteX4" fmla="*/ 1195916 w 1195916"/>
              <a:gd name="connsiteY4" fmla="*/ 415965 h 730250"/>
              <a:gd name="connsiteX5" fmla="*/ 881631 w 1195916"/>
              <a:gd name="connsiteY5" fmla="*/ 730250 h 730250"/>
              <a:gd name="connsiteX6" fmla="*/ 314285 w 1195916"/>
              <a:gd name="connsiteY6" fmla="*/ 730250 h 730250"/>
              <a:gd name="connsiteX7" fmla="*/ 0 w 1195916"/>
              <a:gd name="connsiteY7" fmla="*/ 415965 h 730250"/>
              <a:gd name="connsiteX8" fmla="*/ 0 w 1195916"/>
              <a:gd name="connsiteY8" fmla="*/ 314285 h 730250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07230 w 1278093"/>
              <a:gd name="connsiteY6" fmla="*/ 726722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02659"/>
              <a:gd name="connsiteY0" fmla="*/ 314285 h 977194"/>
              <a:gd name="connsiteX1" fmla="*/ 314285 w 1202659"/>
              <a:gd name="connsiteY1" fmla="*/ 0 h 977194"/>
              <a:gd name="connsiteX2" fmla="*/ 881631 w 1202659"/>
              <a:gd name="connsiteY2" fmla="*/ 0 h 977194"/>
              <a:gd name="connsiteX3" fmla="*/ 1195916 w 1202659"/>
              <a:gd name="connsiteY3" fmla="*/ 314285 h 977194"/>
              <a:gd name="connsiteX4" fmla="*/ 1195916 w 1202659"/>
              <a:gd name="connsiteY4" fmla="*/ 415965 h 977194"/>
              <a:gd name="connsiteX5" fmla="*/ 1202659 w 1202659"/>
              <a:gd name="connsiteY5" fmla="*/ 977194 h 977194"/>
              <a:gd name="connsiteX6" fmla="*/ 307230 w 1202659"/>
              <a:gd name="connsiteY6" fmla="*/ 726722 h 977194"/>
              <a:gd name="connsiteX7" fmla="*/ 0 w 1202659"/>
              <a:gd name="connsiteY7" fmla="*/ 415965 h 977194"/>
              <a:gd name="connsiteX8" fmla="*/ 0 w 1202659"/>
              <a:gd name="connsiteY8" fmla="*/ 314285 h 977194"/>
              <a:gd name="connsiteX0" fmla="*/ 0 w 1202659"/>
              <a:gd name="connsiteY0" fmla="*/ 314285 h 977194"/>
              <a:gd name="connsiteX1" fmla="*/ 314285 w 1202659"/>
              <a:gd name="connsiteY1" fmla="*/ 0 h 977194"/>
              <a:gd name="connsiteX2" fmla="*/ 881631 w 1202659"/>
              <a:gd name="connsiteY2" fmla="*/ 0 h 977194"/>
              <a:gd name="connsiteX3" fmla="*/ 1195916 w 1202659"/>
              <a:gd name="connsiteY3" fmla="*/ 314285 h 977194"/>
              <a:gd name="connsiteX4" fmla="*/ 1195916 w 1202659"/>
              <a:gd name="connsiteY4" fmla="*/ 415965 h 977194"/>
              <a:gd name="connsiteX5" fmla="*/ 1202659 w 1202659"/>
              <a:gd name="connsiteY5" fmla="*/ 977194 h 977194"/>
              <a:gd name="connsiteX6" fmla="*/ 307230 w 1202659"/>
              <a:gd name="connsiteY6" fmla="*/ 737306 h 977194"/>
              <a:gd name="connsiteX7" fmla="*/ 0 w 1202659"/>
              <a:gd name="connsiteY7" fmla="*/ 415965 h 977194"/>
              <a:gd name="connsiteX8" fmla="*/ 0 w 1202659"/>
              <a:gd name="connsiteY8" fmla="*/ 314285 h 977194"/>
              <a:gd name="connsiteX0" fmla="*/ 0 w 1202659"/>
              <a:gd name="connsiteY0" fmla="*/ 314285 h 977194"/>
              <a:gd name="connsiteX1" fmla="*/ 314285 w 1202659"/>
              <a:gd name="connsiteY1" fmla="*/ 0 h 977194"/>
              <a:gd name="connsiteX2" fmla="*/ 881631 w 1202659"/>
              <a:gd name="connsiteY2" fmla="*/ 0 h 977194"/>
              <a:gd name="connsiteX3" fmla="*/ 1195916 w 1202659"/>
              <a:gd name="connsiteY3" fmla="*/ 314285 h 977194"/>
              <a:gd name="connsiteX4" fmla="*/ 1195916 w 1202659"/>
              <a:gd name="connsiteY4" fmla="*/ 415965 h 977194"/>
              <a:gd name="connsiteX5" fmla="*/ 1202659 w 1202659"/>
              <a:gd name="connsiteY5" fmla="*/ 977194 h 977194"/>
              <a:gd name="connsiteX6" fmla="*/ 307230 w 1202659"/>
              <a:gd name="connsiteY6" fmla="*/ 737306 h 977194"/>
              <a:gd name="connsiteX7" fmla="*/ 0 w 1202659"/>
              <a:gd name="connsiteY7" fmla="*/ 415965 h 977194"/>
              <a:gd name="connsiteX8" fmla="*/ 0 w 1202659"/>
              <a:gd name="connsiteY8" fmla="*/ 314285 h 977194"/>
              <a:gd name="connsiteX0" fmla="*/ 0 w 1202659"/>
              <a:gd name="connsiteY0" fmla="*/ 314285 h 977217"/>
              <a:gd name="connsiteX1" fmla="*/ 314285 w 1202659"/>
              <a:gd name="connsiteY1" fmla="*/ 0 h 977217"/>
              <a:gd name="connsiteX2" fmla="*/ 881631 w 1202659"/>
              <a:gd name="connsiteY2" fmla="*/ 0 h 977217"/>
              <a:gd name="connsiteX3" fmla="*/ 1195916 w 1202659"/>
              <a:gd name="connsiteY3" fmla="*/ 314285 h 977217"/>
              <a:gd name="connsiteX4" fmla="*/ 1195916 w 1202659"/>
              <a:gd name="connsiteY4" fmla="*/ 415965 h 977217"/>
              <a:gd name="connsiteX5" fmla="*/ 1202659 w 1202659"/>
              <a:gd name="connsiteY5" fmla="*/ 977194 h 977217"/>
              <a:gd name="connsiteX6" fmla="*/ 307230 w 1202659"/>
              <a:gd name="connsiteY6" fmla="*/ 737306 h 977217"/>
              <a:gd name="connsiteX7" fmla="*/ 0 w 1202659"/>
              <a:gd name="connsiteY7" fmla="*/ 415965 h 977217"/>
              <a:gd name="connsiteX8" fmla="*/ 0 w 1202659"/>
              <a:gd name="connsiteY8" fmla="*/ 314285 h 977217"/>
              <a:gd name="connsiteX0" fmla="*/ 0 w 1202659"/>
              <a:gd name="connsiteY0" fmla="*/ 314285 h 983567"/>
              <a:gd name="connsiteX1" fmla="*/ 314285 w 1202659"/>
              <a:gd name="connsiteY1" fmla="*/ 0 h 983567"/>
              <a:gd name="connsiteX2" fmla="*/ 881631 w 1202659"/>
              <a:gd name="connsiteY2" fmla="*/ 0 h 983567"/>
              <a:gd name="connsiteX3" fmla="*/ 1195916 w 1202659"/>
              <a:gd name="connsiteY3" fmla="*/ 314285 h 983567"/>
              <a:gd name="connsiteX4" fmla="*/ 1195916 w 1202659"/>
              <a:gd name="connsiteY4" fmla="*/ 415965 h 983567"/>
              <a:gd name="connsiteX5" fmla="*/ 1202659 w 1202659"/>
              <a:gd name="connsiteY5" fmla="*/ 983544 h 983567"/>
              <a:gd name="connsiteX6" fmla="*/ 307230 w 1202659"/>
              <a:gd name="connsiteY6" fmla="*/ 737306 h 983567"/>
              <a:gd name="connsiteX7" fmla="*/ 0 w 1202659"/>
              <a:gd name="connsiteY7" fmla="*/ 415965 h 983567"/>
              <a:gd name="connsiteX8" fmla="*/ 0 w 1202659"/>
              <a:gd name="connsiteY8" fmla="*/ 314285 h 983567"/>
              <a:gd name="connsiteX0" fmla="*/ 0 w 1199484"/>
              <a:gd name="connsiteY0" fmla="*/ 314285 h 983567"/>
              <a:gd name="connsiteX1" fmla="*/ 314285 w 1199484"/>
              <a:gd name="connsiteY1" fmla="*/ 0 h 983567"/>
              <a:gd name="connsiteX2" fmla="*/ 881631 w 1199484"/>
              <a:gd name="connsiteY2" fmla="*/ 0 h 983567"/>
              <a:gd name="connsiteX3" fmla="*/ 1195916 w 1199484"/>
              <a:gd name="connsiteY3" fmla="*/ 314285 h 983567"/>
              <a:gd name="connsiteX4" fmla="*/ 1195916 w 1199484"/>
              <a:gd name="connsiteY4" fmla="*/ 415965 h 983567"/>
              <a:gd name="connsiteX5" fmla="*/ 1199484 w 1199484"/>
              <a:gd name="connsiteY5" fmla="*/ 983544 h 983567"/>
              <a:gd name="connsiteX6" fmla="*/ 307230 w 1199484"/>
              <a:gd name="connsiteY6" fmla="*/ 737306 h 983567"/>
              <a:gd name="connsiteX7" fmla="*/ 0 w 1199484"/>
              <a:gd name="connsiteY7" fmla="*/ 415965 h 983567"/>
              <a:gd name="connsiteX8" fmla="*/ 0 w 1199484"/>
              <a:gd name="connsiteY8" fmla="*/ 314285 h 983567"/>
              <a:gd name="connsiteX0" fmla="*/ 0 w 1199484"/>
              <a:gd name="connsiteY0" fmla="*/ 314285 h 983568"/>
              <a:gd name="connsiteX1" fmla="*/ 314285 w 1199484"/>
              <a:gd name="connsiteY1" fmla="*/ 0 h 983568"/>
              <a:gd name="connsiteX2" fmla="*/ 881631 w 1199484"/>
              <a:gd name="connsiteY2" fmla="*/ 0 h 983568"/>
              <a:gd name="connsiteX3" fmla="*/ 1195916 w 1199484"/>
              <a:gd name="connsiteY3" fmla="*/ 314285 h 983568"/>
              <a:gd name="connsiteX4" fmla="*/ 1195916 w 1199484"/>
              <a:gd name="connsiteY4" fmla="*/ 415965 h 983568"/>
              <a:gd name="connsiteX5" fmla="*/ 1199484 w 1199484"/>
              <a:gd name="connsiteY5" fmla="*/ 983544 h 983568"/>
              <a:gd name="connsiteX6" fmla="*/ 307230 w 1199484"/>
              <a:gd name="connsiteY6" fmla="*/ 737306 h 983568"/>
              <a:gd name="connsiteX7" fmla="*/ 0 w 1199484"/>
              <a:gd name="connsiteY7" fmla="*/ 415965 h 983568"/>
              <a:gd name="connsiteX8" fmla="*/ 0 w 1199484"/>
              <a:gd name="connsiteY8" fmla="*/ 314285 h 983568"/>
              <a:gd name="connsiteX0" fmla="*/ 0 w 1198106"/>
              <a:gd name="connsiteY0" fmla="*/ 314285 h 982190"/>
              <a:gd name="connsiteX1" fmla="*/ 314285 w 1198106"/>
              <a:gd name="connsiteY1" fmla="*/ 0 h 982190"/>
              <a:gd name="connsiteX2" fmla="*/ 881631 w 1198106"/>
              <a:gd name="connsiteY2" fmla="*/ 0 h 982190"/>
              <a:gd name="connsiteX3" fmla="*/ 1195916 w 1198106"/>
              <a:gd name="connsiteY3" fmla="*/ 314285 h 982190"/>
              <a:gd name="connsiteX4" fmla="*/ 1195916 w 1198106"/>
              <a:gd name="connsiteY4" fmla="*/ 415965 h 982190"/>
              <a:gd name="connsiteX5" fmla="*/ 1198106 w 1198106"/>
              <a:gd name="connsiteY5" fmla="*/ 982166 h 982190"/>
              <a:gd name="connsiteX6" fmla="*/ 307230 w 1198106"/>
              <a:gd name="connsiteY6" fmla="*/ 737306 h 982190"/>
              <a:gd name="connsiteX7" fmla="*/ 0 w 1198106"/>
              <a:gd name="connsiteY7" fmla="*/ 415965 h 982190"/>
              <a:gd name="connsiteX8" fmla="*/ 0 w 1198106"/>
              <a:gd name="connsiteY8" fmla="*/ 314285 h 982190"/>
              <a:gd name="connsiteX0" fmla="*/ 0 w 1198106"/>
              <a:gd name="connsiteY0" fmla="*/ 314285 h 982166"/>
              <a:gd name="connsiteX1" fmla="*/ 314285 w 1198106"/>
              <a:gd name="connsiteY1" fmla="*/ 0 h 982166"/>
              <a:gd name="connsiteX2" fmla="*/ 881631 w 1198106"/>
              <a:gd name="connsiteY2" fmla="*/ 0 h 982166"/>
              <a:gd name="connsiteX3" fmla="*/ 1195916 w 1198106"/>
              <a:gd name="connsiteY3" fmla="*/ 314285 h 982166"/>
              <a:gd name="connsiteX4" fmla="*/ 1195916 w 1198106"/>
              <a:gd name="connsiteY4" fmla="*/ 415965 h 982166"/>
              <a:gd name="connsiteX5" fmla="*/ 1198106 w 1198106"/>
              <a:gd name="connsiteY5" fmla="*/ 982166 h 982166"/>
              <a:gd name="connsiteX6" fmla="*/ 307230 w 1198106"/>
              <a:gd name="connsiteY6" fmla="*/ 737306 h 982166"/>
              <a:gd name="connsiteX7" fmla="*/ 0 w 1198106"/>
              <a:gd name="connsiteY7" fmla="*/ 415965 h 982166"/>
              <a:gd name="connsiteX8" fmla="*/ 0 w 1198106"/>
              <a:gd name="connsiteY8" fmla="*/ 314285 h 982166"/>
              <a:gd name="connsiteX0" fmla="*/ 0 w 1198106"/>
              <a:gd name="connsiteY0" fmla="*/ 314285 h 982166"/>
              <a:gd name="connsiteX1" fmla="*/ 314285 w 1198106"/>
              <a:gd name="connsiteY1" fmla="*/ 0 h 982166"/>
              <a:gd name="connsiteX2" fmla="*/ 881631 w 1198106"/>
              <a:gd name="connsiteY2" fmla="*/ 0 h 982166"/>
              <a:gd name="connsiteX3" fmla="*/ 1195916 w 1198106"/>
              <a:gd name="connsiteY3" fmla="*/ 314285 h 982166"/>
              <a:gd name="connsiteX4" fmla="*/ 1195916 w 1198106"/>
              <a:gd name="connsiteY4" fmla="*/ 415965 h 982166"/>
              <a:gd name="connsiteX5" fmla="*/ 1198106 w 1198106"/>
              <a:gd name="connsiteY5" fmla="*/ 982166 h 982166"/>
              <a:gd name="connsiteX6" fmla="*/ 307230 w 1198106"/>
              <a:gd name="connsiteY6" fmla="*/ 737306 h 982166"/>
              <a:gd name="connsiteX7" fmla="*/ 0 w 1198106"/>
              <a:gd name="connsiteY7" fmla="*/ 415965 h 982166"/>
              <a:gd name="connsiteX8" fmla="*/ 0 w 1198106"/>
              <a:gd name="connsiteY8" fmla="*/ 314285 h 982166"/>
              <a:gd name="connsiteX0" fmla="*/ 0 w 1198106"/>
              <a:gd name="connsiteY0" fmla="*/ 314285 h 982213"/>
              <a:gd name="connsiteX1" fmla="*/ 314285 w 1198106"/>
              <a:gd name="connsiteY1" fmla="*/ 0 h 982213"/>
              <a:gd name="connsiteX2" fmla="*/ 881631 w 1198106"/>
              <a:gd name="connsiteY2" fmla="*/ 0 h 982213"/>
              <a:gd name="connsiteX3" fmla="*/ 1195916 w 1198106"/>
              <a:gd name="connsiteY3" fmla="*/ 314285 h 982213"/>
              <a:gd name="connsiteX4" fmla="*/ 1195916 w 1198106"/>
              <a:gd name="connsiteY4" fmla="*/ 415965 h 982213"/>
              <a:gd name="connsiteX5" fmla="*/ 1198106 w 1198106"/>
              <a:gd name="connsiteY5" fmla="*/ 982166 h 982213"/>
              <a:gd name="connsiteX6" fmla="*/ 307230 w 1198106"/>
              <a:gd name="connsiteY6" fmla="*/ 737306 h 982213"/>
              <a:gd name="connsiteX7" fmla="*/ 0 w 1198106"/>
              <a:gd name="connsiteY7" fmla="*/ 415965 h 982213"/>
              <a:gd name="connsiteX8" fmla="*/ 0 w 1198106"/>
              <a:gd name="connsiteY8" fmla="*/ 314285 h 982213"/>
              <a:gd name="connsiteX0" fmla="*/ 0 w 1198854"/>
              <a:gd name="connsiteY0" fmla="*/ 314285 h 983118"/>
              <a:gd name="connsiteX1" fmla="*/ 314285 w 1198854"/>
              <a:gd name="connsiteY1" fmla="*/ 0 h 983118"/>
              <a:gd name="connsiteX2" fmla="*/ 881631 w 1198854"/>
              <a:gd name="connsiteY2" fmla="*/ 0 h 983118"/>
              <a:gd name="connsiteX3" fmla="*/ 1195916 w 1198854"/>
              <a:gd name="connsiteY3" fmla="*/ 314285 h 983118"/>
              <a:gd name="connsiteX4" fmla="*/ 1195916 w 1198854"/>
              <a:gd name="connsiteY4" fmla="*/ 415965 h 983118"/>
              <a:gd name="connsiteX5" fmla="*/ 1198106 w 1198854"/>
              <a:gd name="connsiteY5" fmla="*/ 982166 h 983118"/>
              <a:gd name="connsiteX6" fmla="*/ 307230 w 1198854"/>
              <a:gd name="connsiteY6" fmla="*/ 737306 h 983118"/>
              <a:gd name="connsiteX7" fmla="*/ 0 w 1198854"/>
              <a:gd name="connsiteY7" fmla="*/ 415965 h 983118"/>
              <a:gd name="connsiteX8" fmla="*/ 0 w 1198854"/>
              <a:gd name="connsiteY8" fmla="*/ 314285 h 983118"/>
              <a:gd name="connsiteX0" fmla="*/ 0 w 1198106"/>
              <a:gd name="connsiteY0" fmla="*/ 314285 h 983600"/>
              <a:gd name="connsiteX1" fmla="*/ 314285 w 1198106"/>
              <a:gd name="connsiteY1" fmla="*/ 0 h 983600"/>
              <a:gd name="connsiteX2" fmla="*/ 881631 w 1198106"/>
              <a:gd name="connsiteY2" fmla="*/ 0 h 983600"/>
              <a:gd name="connsiteX3" fmla="*/ 1195916 w 1198106"/>
              <a:gd name="connsiteY3" fmla="*/ 314285 h 983600"/>
              <a:gd name="connsiteX4" fmla="*/ 1195916 w 1198106"/>
              <a:gd name="connsiteY4" fmla="*/ 415965 h 983600"/>
              <a:gd name="connsiteX5" fmla="*/ 1198106 w 1198106"/>
              <a:gd name="connsiteY5" fmla="*/ 982166 h 983600"/>
              <a:gd name="connsiteX6" fmla="*/ 307230 w 1198106"/>
              <a:gd name="connsiteY6" fmla="*/ 737306 h 983600"/>
              <a:gd name="connsiteX7" fmla="*/ 0 w 1198106"/>
              <a:gd name="connsiteY7" fmla="*/ 415965 h 983600"/>
              <a:gd name="connsiteX8" fmla="*/ 0 w 1198106"/>
              <a:gd name="connsiteY8" fmla="*/ 314285 h 983600"/>
              <a:gd name="connsiteX0" fmla="*/ 0 w 1198106"/>
              <a:gd name="connsiteY0" fmla="*/ 314285 h 983600"/>
              <a:gd name="connsiteX1" fmla="*/ 314285 w 1198106"/>
              <a:gd name="connsiteY1" fmla="*/ 0 h 983600"/>
              <a:gd name="connsiteX2" fmla="*/ 881631 w 1198106"/>
              <a:gd name="connsiteY2" fmla="*/ 0 h 983600"/>
              <a:gd name="connsiteX3" fmla="*/ 1195916 w 1198106"/>
              <a:gd name="connsiteY3" fmla="*/ 314285 h 983600"/>
              <a:gd name="connsiteX4" fmla="*/ 1195916 w 1198106"/>
              <a:gd name="connsiteY4" fmla="*/ 415965 h 983600"/>
              <a:gd name="connsiteX5" fmla="*/ 1198106 w 1198106"/>
              <a:gd name="connsiteY5" fmla="*/ 982166 h 983600"/>
              <a:gd name="connsiteX6" fmla="*/ 307230 w 1198106"/>
              <a:gd name="connsiteY6" fmla="*/ 737306 h 983600"/>
              <a:gd name="connsiteX7" fmla="*/ 0 w 1198106"/>
              <a:gd name="connsiteY7" fmla="*/ 415965 h 983600"/>
              <a:gd name="connsiteX8" fmla="*/ 0 w 1198106"/>
              <a:gd name="connsiteY8" fmla="*/ 314285 h 983600"/>
              <a:gd name="connsiteX0" fmla="*/ 0 w 1198106"/>
              <a:gd name="connsiteY0" fmla="*/ 314285 h 983600"/>
              <a:gd name="connsiteX1" fmla="*/ 314285 w 1198106"/>
              <a:gd name="connsiteY1" fmla="*/ 0 h 983600"/>
              <a:gd name="connsiteX2" fmla="*/ 881631 w 1198106"/>
              <a:gd name="connsiteY2" fmla="*/ 0 h 983600"/>
              <a:gd name="connsiteX3" fmla="*/ 1195916 w 1198106"/>
              <a:gd name="connsiteY3" fmla="*/ 314285 h 983600"/>
              <a:gd name="connsiteX4" fmla="*/ 1195916 w 1198106"/>
              <a:gd name="connsiteY4" fmla="*/ 415965 h 983600"/>
              <a:gd name="connsiteX5" fmla="*/ 1198106 w 1198106"/>
              <a:gd name="connsiteY5" fmla="*/ 982166 h 983600"/>
              <a:gd name="connsiteX6" fmla="*/ 307230 w 1198106"/>
              <a:gd name="connsiteY6" fmla="*/ 737306 h 983600"/>
              <a:gd name="connsiteX7" fmla="*/ 0 w 1198106"/>
              <a:gd name="connsiteY7" fmla="*/ 415965 h 983600"/>
              <a:gd name="connsiteX8" fmla="*/ 0 w 1198106"/>
              <a:gd name="connsiteY8" fmla="*/ 314285 h 983600"/>
              <a:gd name="connsiteX0" fmla="*/ 0 w 1198106"/>
              <a:gd name="connsiteY0" fmla="*/ 314285 h 982727"/>
              <a:gd name="connsiteX1" fmla="*/ 314285 w 1198106"/>
              <a:gd name="connsiteY1" fmla="*/ 0 h 982727"/>
              <a:gd name="connsiteX2" fmla="*/ 881631 w 1198106"/>
              <a:gd name="connsiteY2" fmla="*/ 0 h 982727"/>
              <a:gd name="connsiteX3" fmla="*/ 1195916 w 1198106"/>
              <a:gd name="connsiteY3" fmla="*/ 314285 h 982727"/>
              <a:gd name="connsiteX4" fmla="*/ 1195916 w 1198106"/>
              <a:gd name="connsiteY4" fmla="*/ 415965 h 982727"/>
              <a:gd name="connsiteX5" fmla="*/ 1198106 w 1198106"/>
              <a:gd name="connsiteY5" fmla="*/ 982166 h 982727"/>
              <a:gd name="connsiteX6" fmla="*/ 307230 w 1198106"/>
              <a:gd name="connsiteY6" fmla="*/ 737306 h 982727"/>
              <a:gd name="connsiteX7" fmla="*/ 0 w 1198106"/>
              <a:gd name="connsiteY7" fmla="*/ 415965 h 982727"/>
              <a:gd name="connsiteX8" fmla="*/ 0 w 1198106"/>
              <a:gd name="connsiteY8" fmla="*/ 314285 h 982727"/>
              <a:gd name="connsiteX0" fmla="*/ 0 w 1198349"/>
              <a:gd name="connsiteY0" fmla="*/ 314285 h 983011"/>
              <a:gd name="connsiteX1" fmla="*/ 314285 w 1198349"/>
              <a:gd name="connsiteY1" fmla="*/ 0 h 983011"/>
              <a:gd name="connsiteX2" fmla="*/ 881631 w 1198349"/>
              <a:gd name="connsiteY2" fmla="*/ 0 h 983011"/>
              <a:gd name="connsiteX3" fmla="*/ 1195916 w 1198349"/>
              <a:gd name="connsiteY3" fmla="*/ 314285 h 983011"/>
              <a:gd name="connsiteX4" fmla="*/ 1195916 w 1198349"/>
              <a:gd name="connsiteY4" fmla="*/ 415965 h 983011"/>
              <a:gd name="connsiteX5" fmla="*/ 1198106 w 1198349"/>
              <a:gd name="connsiteY5" fmla="*/ 982166 h 983011"/>
              <a:gd name="connsiteX6" fmla="*/ 307230 w 1198349"/>
              <a:gd name="connsiteY6" fmla="*/ 737306 h 983011"/>
              <a:gd name="connsiteX7" fmla="*/ 0 w 1198349"/>
              <a:gd name="connsiteY7" fmla="*/ 415965 h 983011"/>
              <a:gd name="connsiteX8" fmla="*/ 0 w 1198349"/>
              <a:gd name="connsiteY8" fmla="*/ 314285 h 983011"/>
              <a:gd name="connsiteX0" fmla="*/ 0 w 1198106"/>
              <a:gd name="connsiteY0" fmla="*/ 314285 h 983230"/>
              <a:gd name="connsiteX1" fmla="*/ 314285 w 1198106"/>
              <a:gd name="connsiteY1" fmla="*/ 0 h 983230"/>
              <a:gd name="connsiteX2" fmla="*/ 881631 w 1198106"/>
              <a:gd name="connsiteY2" fmla="*/ 0 h 983230"/>
              <a:gd name="connsiteX3" fmla="*/ 1195916 w 1198106"/>
              <a:gd name="connsiteY3" fmla="*/ 314285 h 983230"/>
              <a:gd name="connsiteX4" fmla="*/ 1195916 w 1198106"/>
              <a:gd name="connsiteY4" fmla="*/ 415965 h 983230"/>
              <a:gd name="connsiteX5" fmla="*/ 1198106 w 1198106"/>
              <a:gd name="connsiteY5" fmla="*/ 982166 h 983230"/>
              <a:gd name="connsiteX6" fmla="*/ 307230 w 1198106"/>
              <a:gd name="connsiteY6" fmla="*/ 737306 h 983230"/>
              <a:gd name="connsiteX7" fmla="*/ 0 w 1198106"/>
              <a:gd name="connsiteY7" fmla="*/ 415965 h 983230"/>
              <a:gd name="connsiteX8" fmla="*/ 0 w 1198106"/>
              <a:gd name="connsiteY8" fmla="*/ 314285 h 983230"/>
              <a:gd name="connsiteX0" fmla="*/ 0 w 1198106"/>
              <a:gd name="connsiteY0" fmla="*/ 314285 h 982816"/>
              <a:gd name="connsiteX1" fmla="*/ 314285 w 1198106"/>
              <a:gd name="connsiteY1" fmla="*/ 0 h 982816"/>
              <a:gd name="connsiteX2" fmla="*/ 881631 w 1198106"/>
              <a:gd name="connsiteY2" fmla="*/ 0 h 982816"/>
              <a:gd name="connsiteX3" fmla="*/ 1195916 w 1198106"/>
              <a:gd name="connsiteY3" fmla="*/ 314285 h 982816"/>
              <a:gd name="connsiteX4" fmla="*/ 1195916 w 1198106"/>
              <a:gd name="connsiteY4" fmla="*/ 415965 h 982816"/>
              <a:gd name="connsiteX5" fmla="*/ 1198106 w 1198106"/>
              <a:gd name="connsiteY5" fmla="*/ 982166 h 982816"/>
              <a:gd name="connsiteX6" fmla="*/ 307230 w 1198106"/>
              <a:gd name="connsiteY6" fmla="*/ 737306 h 982816"/>
              <a:gd name="connsiteX7" fmla="*/ 0 w 1198106"/>
              <a:gd name="connsiteY7" fmla="*/ 415965 h 982816"/>
              <a:gd name="connsiteX8" fmla="*/ 0 w 1198106"/>
              <a:gd name="connsiteY8" fmla="*/ 314285 h 982816"/>
              <a:gd name="connsiteX0" fmla="*/ 0 w 1198349"/>
              <a:gd name="connsiteY0" fmla="*/ 314285 h 982644"/>
              <a:gd name="connsiteX1" fmla="*/ 314285 w 1198349"/>
              <a:gd name="connsiteY1" fmla="*/ 0 h 982644"/>
              <a:gd name="connsiteX2" fmla="*/ 881631 w 1198349"/>
              <a:gd name="connsiteY2" fmla="*/ 0 h 982644"/>
              <a:gd name="connsiteX3" fmla="*/ 1195916 w 1198349"/>
              <a:gd name="connsiteY3" fmla="*/ 314285 h 982644"/>
              <a:gd name="connsiteX4" fmla="*/ 1195916 w 1198349"/>
              <a:gd name="connsiteY4" fmla="*/ 415965 h 982644"/>
              <a:gd name="connsiteX5" fmla="*/ 1198106 w 1198349"/>
              <a:gd name="connsiteY5" fmla="*/ 982166 h 982644"/>
              <a:gd name="connsiteX6" fmla="*/ 307230 w 1198349"/>
              <a:gd name="connsiteY6" fmla="*/ 737306 h 982644"/>
              <a:gd name="connsiteX7" fmla="*/ 0 w 1198349"/>
              <a:gd name="connsiteY7" fmla="*/ 415965 h 982644"/>
              <a:gd name="connsiteX8" fmla="*/ 0 w 1198349"/>
              <a:gd name="connsiteY8" fmla="*/ 314285 h 982644"/>
              <a:gd name="connsiteX0" fmla="*/ 0 w 1198349"/>
              <a:gd name="connsiteY0" fmla="*/ 314285 h 987703"/>
              <a:gd name="connsiteX1" fmla="*/ 314285 w 1198349"/>
              <a:gd name="connsiteY1" fmla="*/ 0 h 987703"/>
              <a:gd name="connsiteX2" fmla="*/ 881631 w 1198349"/>
              <a:gd name="connsiteY2" fmla="*/ 0 h 987703"/>
              <a:gd name="connsiteX3" fmla="*/ 1195916 w 1198349"/>
              <a:gd name="connsiteY3" fmla="*/ 314285 h 987703"/>
              <a:gd name="connsiteX4" fmla="*/ 1195916 w 1198349"/>
              <a:gd name="connsiteY4" fmla="*/ 415965 h 987703"/>
              <a:gd name="connsiteX5" fmla="*/ 1198106 w 1198349"/>
              <a:gd name="connsiteY5" fmla="*/ 982166 h 987703"/>
              <a:gd name="connsiteX6" fmla="*/ 307230 w 1198349"/>
              <a:gd name="connsiteY6" fmla="*/ 737306 h 987703"/>
              <a:gd name="connsiteX7" fmla="*/ 0 w 1198349"/>
              <a:gd name="connsiteY7" fmla="*/ 415965 h 987703"/>
              <a:gd name="connsiteX8" fmla="*/ 0 w 1198349"/>
              <a:gd name="connsiteY8" fmla="*/ 314285 h 987703"/>
              <a:gd name="connsiteX0" fmla="*/ 0 w 1198106"/>
              <a:gd name="connsiteY0" fmla="*/ 314285 h 1002462"/>
              <a:gd name="connsiteX1" fmla="*/ 314285 w 1198106"/>
              <a:gd name="connsiteY1" fmla="*/ 0 h 1002462"/>
              <a:gd name="connsiteX2" fmla="*/ 881631 w 1198106"/>
              <a:gd name="connsiteY2" fmla="*/ 0 h 1002462"/>
              <a:gd name="connsiteX3" fmla="*/ 1195916 w 1198106"/>
              <a:gd name="connsiteY3" fmla="*/ 314285 h 1002462"/>
              <a:gd name="connsiteX4" fmla="*/ 1195916 w 1198106"/>
              <a:gd name="connsiteY4" fmla="*/ 415965 h 1002462"/>
              <a:gd name="connsiteX5" fmla="*/ 1198106 w 1198106"/>
              <a:gd name="connsiteY5" fmla="*/ 982166 h 1002462"/>
              <a:gd name="connsiteX6" fmla="*/ 307230 w 1198106"/>
              <a:gd name="connsiteY6" fmla="*/ 737306 h 1002462"/>
              <a:gd name="connsiteX7" fmla="*/ 0 w 1198106"/>
              <a:gd name="connsiteY7" fmla="*/ 415965 h 1002462"/>
              <a:gd name="connsiteX8" fmla="*/ 0 w 1198106"/>
              <a:gd name="connsiteY8" fmla="*/ 314285 h 1002462"/>
              <a:gd name="connsiteX0" fmla="*/ 0 w 1198106"/>
              <a:gd name="connsiteY0" fmla="*/ 314285 h 994293"/>
              <a:gd name="connsiteX1" fmla="*/ 314285 w 1198106"/>
              <a:gd name="connsiteY1" fmla="*/ 0 h 994293"/>
              <a:gd name="connsiteX2" fmla="*/ 881631 w 1198106"/>
              <a:gd name="connsiteY2" fmla="*/ 0 h 994293"/>
              <a:gd name="connsiteX3" fmla="*/ 1195916 w 1198106"/>
              <a:gd name="connsiteY3" fmla="*/ 314285 h 994293"/>
              <a:gd name="connsiteX4" fmla="*/ 1195916 w 1198106"/>
              <a:gd name="connsiteY4" fmla="*/ 415965 h 994293"/>
              <a:gd name="connsiteX5" fmla="*/ 1198106 w 1198106"/>
              <a:gd name="connsiteY5" fmla="*/ 982166 h 994293"/>
              <a:gd name="connsiteX6" fmla="*/ 307230 w 1198106"/>
              <a:gd name="connsiteY6" fmla="*/ 737306 h 994293"/>
              <a:gd name="connsiteX7" fmla="*/ 0 w 1198106"/>
              <a:gd name="connsiteY7" fmla="*/ 415965 h 994293"/>
              <a:gd name="connsiteX8" fmla="*/ 0 w 1198106"/>
              <a:gd name="connsiteY8" fmla="*/ 314285 h 994293"/>
              <a:gd name="connsiteX0" fmla="*/ 0 w 1198106"/>
              <a:gd name="connsiteY0" fmla="*/ 314285 h 992226"/>
              <a:gd name="connsiteX1" fmla="*/ 314285 w 1198106"/>
              <a:gd name="connsiteY1" fmla="*/ 0 h 992226"/>
              <a:gd name="connsiteX2" fmla="*/ 881631 w 1198106"/>
              <a:gd name="connsiteY2" fmla="*/ 0 h 992226"/>
              <a:gd name="connsiteX3" fmla="*/ 1195916 w 1198106"/>
              <a:gd name="connsiteY3" fmla="*/ 314285 h 992226"/>
              <a:gd name="connsiteX4" fmla="*/ 1195916 w 1198106"/>
              <a:gd name="connsiteY4" fmla="*/ 415965 h 992226"/>
              <a:gd name="connsiteX5" fmla="*/ 1198106 w 1198106"/>
              <a:gd name="connsiteY5" fmla="*/ 982166 h 992226"/>
              <a:gd name="connsiteX6" fmla="*/ 307230 w 1198106"/>
              <a:gd name="connsiteY6" fmla="*/ 737306 h 992226"/>
              <a:gd name="connsiteX7" fmla="*/ 0 w 1198106"/>
              <a:gd name="connsiteY7" fmla="*/ 415965 h 992226"/>
              <a:gd name="connsiteX8" fmla="*/ 0 w 1198106"/>
              <a:gd name="connsiteY8" fmla="*/ 314285 h 992226"/>
              <a:gd name="connsiteX0" fmla="*/ 0 w 1198106"/>
              <a:gd name="connsiteY0" fmla="*/ 314285 h 989392"/>
              <a:gd name="connsiteX1" fmla="*/ 314285 w 1198106"/>
              <a:gd name="connsiteY1" fmla="*/ 0 h 989392"/>
              <a:gd name="connsiteX2" fmla="*/ 881631 w 1198106"/>
              <a:gd name="connsiteY2" fmla="*/ 0 h 989392"/>
              <a:gd name="connsiteX3" fmla="*/ 1195916 w 1198106"/>
              <a:gd name="connsiteY3" fmla="*/ 314285 h 989392"/>
              <a:gd name="connsiteX4" fmla="*/ 1195916 w 1198106"/>
              <a:gd name="connsiteY4" fmla="*/ 415965 h 989392"/>
              <a:gd name="connsiteX5" fmla="*/ 1198106 w 1198106"/>
              <a:gd name="connsiteY5" fmla="*/ 982166 h 989392"/>
              <a:gd name="connsiteX6" fmla="*/ 307230 w 1198106"/>
              <a:gd name="connsiteY6" fmla="*/ 737306 h 989392"/>
              <a:gd name="connsiteX7" fmla="*/ 0 w 1198106"/>
              <a:gd name="connsiteY7" fmla="*/ 415965 h 989392"/>
              <a:gd name="connsiteX8" fmla="*/ 0 w 1198106"/>
              <a:gd name="connsiteY8" fmla="*/ 314285 h 989392"/>
              <a:gd name="connsiteX0" fmla="*/ 0 w 1198349"/>
              <a:gd name="connsiteY0" fmla="*/ 314285 h 999994"/>
              <a:gd name="connsiteX1" fmla="*/ 314285 w 1198349"/>
              <a:gd name="connsiteY1" fmla="*/ 0 h 999994"/>
              <a:gd name="connsiteX2" fmla="*/ 881631 w 1198349"/>
              <a:gd name="connsiteY2" fmla="*/ 0 h 999994"/>
              <a:gd name="connsiteX3" fmla="*/ 1195916 w 1198349"/>
              <a:gd name="connsiteY3" fmla="*/ 314285 h 999994"/>
              <a:gd name="connsiteX4" fmla="*/ 1195916 w 1198349"/>
              <a:gd name="connsiteY4" fmla="*/ 415965 h 999994"/>
              <a:gd name="connsiteX5" fmla="*/ 1198106 w 1198349"/>
              <a:gd name="connsiteY5" fmla="*/ 982166 h 999994"/>
              <a:gd name="connsiteX6" fmla="*/ 307230 w 1198349"/>
              <a:gd name="connsiteY6" fmla="*/ 737306 h 999994"/>
              <a:gd name="connsiteX7" fmla="*/ 0 w 1198349"/>
              <a:gd name="connsiteY7" fmla="*/ 415965 h 999994"/>
              <a:gd name="connsiteX8" fmla="*/ 0 w 1198349"/>
              <a:gd name="connsiteY8" fmla="*/ 314285 h 999994"/>
              <a:gd name="connsiteX0" fmla="*/ 0 w 1198349"/>
              <a:gd name="connsiteY0" fmla="*/ 314285 h 1010400"/>
              <a:gd name="connsiteX1" fmla="*/ 314285 w 1198349"/>
              <a:gd name="connsiteY1" fmla="*/ 0 h 1010400"/>
              <a:gd name="connsiteX2" fmla="*/ 881631 w 1198349"/>
              <a:gd name="connsiteY2" fmla="*/ 0 h 1010400"/>
              <a:gd name="connsiteX3" fmla="*/ 1195916 w 1198349"/>
              <a:gd name="connsiteY3" fmla="*/ 314285 h 1010400"/>
              <a:gd name="connsiteX4" fmla="*/ 1195916 w 1198349"/>
              <a:gd name="connsiteY4" fmla="*/ 415965 h 1010400"/>
              <a:gd name="connsiteX5" fmla="*/ 1198106 w 1198349"/>
              <a:gd name="connsiteY5" fmla="*/ 982166 h 1010400"/>
              <a:gd name="connsiteX6" fmla="*/ 307230 w 1198349"/>
              <a:gd name="connsiteY6" fmla="*/ 737306 h 1010400"/>
              <a:gd name="connsiteX7" fmla="*/ 0 w 1198349"/>
              <a:gd name="connsiteY7" fmla="*/ 415965 h 1010400"/>
              <a:gd name="connsiteX8" fmla="*/ 0 w 1198349"/>
              <a:gd name="connsiteY8" fmla="*/ 314285 h 1010400"/>
              <a:gd name="connsiteX0" fmla="*/ 0 w 1198349"/>
              <a:gd name="connsiteY0" fmla="*/ 314285 h 1002462"/>
              <a:gd name="connsiteX1" fmla="*/ 314285 w 1198349"/>
              <a:gd name="connsiteY1" fmla="*/ 0 h 1002462"/>
              <a:gd name="connsiteX2" fmla="*/ 881631 w 1198349"/>
              <a:gd name="connsiteY2" fmla="*/ 0 h 1002462"/>
              <a:gd name="connsiteX3" fmla="*/ 1195916 w 1198349"/>
              <a:gd name="connsiteY3" fmla="*/ 314285 h 1002462"/>
              <a:gd name="connsiteX4" fmla="*/ 1195916 w 1198349"/>
              <a:gd name="connsiteY4" fmla="*/ 415965 h 1002462"/>
              <a:gd name="connsiteX5" fmla="*/ 1198106 w 1198349"/>
              <a:gd name="connsiteY5" fmla="*/ 982166 h 1002462"/>
              <a:gd name="connsiteX6" fmla="*/ 307230 w 1198349"/>
              <a:gd name="connsiteY6" fmla="*/ 737306 h 1002462"/>
              <a:gd name="connsiteX7" fmla="*/ 0 w 1198349"/>
              <a:gd name="connsiteY7" fmla="*/ 415965 h 1002462"/>
              <a:gd name="connsiteX8" fmla="*/ 0 w 1198349"/>
              <a:gd name="connsiteY8" fmla="*/ 314285 h 1002462"/>
              <a:gd name="connsiteX0" fmla="*/ 0 w 1198106"/>
              <a:gd name="connsiteY0" fmla="*/ 314285 h 1009026"/>
              <a:gd name="connsiteX1" fmla="*/ 314285 w 1198106"/>
              <a:gd name="connsiteY1" fmla="*/ 0 h 1009026"/>
              <a:gd name="connsiteX2" fmla="*/ 881631 w 1198106"/>
              <a:gd name="connsiteY2" fmla="*/ 0 h 1009026"/>
              <a:gd name="connsiteX3" fmla="*/ 1195916 w 1198106"/>
              <a:gd name="connsiteY3" fmla="*/ 314285 h 1009026"/>
              <a:gd name="connsiteX4" fmla="*/ 1195916 w 1198106"/>
              <a:gd name="connsiteY4" fmla="*/ 415965 h 1009026"/>
              <a:gd name="connsiteX5" fmla="*/ 1198106 w 1198106"/>
              <a:gd name="connsiteY5" fmla="*/ 982166 h 1009026"/>
              <a:gd name="connsiteX6" fmla="*/ 307230 w 1198106"/>
              <a:gd name="connsiteY6" fmla="*/ 737306 h 1009026"/>
              <a:gd name="connsiteX7" fmla="*/ 0 w 1198106"/>
              <a:gd name="connsiteY7" fmla="*/ 415965 h 1009026"/>
              <a:gd name="connsiteX8" fmla="*/ 0 w 1198106"/>
              <a:gd name="connsiteY8" fmla="*/ 314285 h 1009026"/>
              <a:gd name="connsiteX0" fmla="*/ 0 w 1215132"/>
              <a:gd name="connsiteY0" fmla="*/ 314285 h 1013202"/>
              <a:gd name="connsiteX1" fmla="*/ 314285 w 1215132"/>
              <a:gd name="connsiteY1" fmla="*/ 0 h 1013202"/>
              <a:gd name="connsiteX2" fmla="*/ 881631 w 1215132"/>
              <a:gd name="connsiteY2" fmla="*/ 0 h 1013202"/>
              <a:gd name="connsiteX3" fmla="*/ 1195916 w 1215132"/>
              <a:gd name="connsiteY3" fmla="*/ 314285 h 1013202"/>
              <a:gd name="connsiteX4" fmla="*/ 1195916 w 1215132"/>
              <a:gd name="connsiteY4" fmla="*/ 415965 h 1013202"/>
              <a:gd name="connsiteX5" fmla="*/ 1198106 w 1215132"/>
              <a:gd name="connsiteY5" fmla="*/ 982166 h 1013202"/>
              <a:gd name="connsiteX6" fmla="*/ 307230 w 1215132"/>
              <a:gd name="connsiteY6" fmla="*/ 737306 h 1013202"/>
              <a:gd name="connsiteX7" fmla="*/ 0 w 1215132"/>
              <a:gd name="connsiteY7" fmla="*/ 415965 h 1013202"/>
              <a:gd name="connsiteX8" fmla="*/ 0 w 1215132"/>
              <a:gd name="connsiteY8" fmla="*/ 314285 h 1013202"/>
              <a:gd name="connsiteX0" fmla="*/ 0 w 1200285"/>
              <a:gd name="connsiteY0" fmla="*/ 314285 h 1011792"/>
              <a:gd name="connsiteX1" fmla="*/ 314285 w 1200285"/>
              <a:gd name="connsiteY1" fmla="*/ 0 h 1011792"/>
              <a:gd name="connsiteX2" fmla="*/ 881631 w 1200285"/>
              <a:gd name="connsiteY2" fmla="*/ 0 h 1011792"/>
              <a:gd name="connsiteX3" fmla="*/ 1195916 w 1200285"/>
              <a:gd name="connsiteY3" fmla="*/ 314285 h 1011792"/>
              <a:gd name="connsiteX4" fmla="*/ 1195916 w 1200285"/>
              <a:gd name="connsiteY4" fmla="*/ 415965 h 1011792"/>
              <a:gd name="connsiteX5" fmla="*/ 1198106 w 1200285"/>
              <a:gd name="connsiteY5" fmla="*/ 982166 h 1011792"/>
              <a:gd name="connsiteX6" fmla="*/ 307230 w 1200285"/>
              <a:gd name="connsiteY6" fmla="*/ 737306 h 1011792"/>
              <a:gd name="connsiteX7" fmla="*/ 0 w 1200285"/>
              <a:gd name="connsiteY7" fmla="*/ 415965 h 1011792"/>
              <a:gd name="connsiteX8" fmla="*/ 0 w 1200285"/>
              <a:gd name="connsiteY8" fmla="*/ 314285 h 1011792"/>
              <a:gd name="connsiteX0" fmla="*/ 0 w 1198349"/>
              <a:gd name="connsiteY0" fmla="*/ 314285 h 1013202"/>
              <a:gd name="connsiteX1" fmla="*/ 314285 w 1198349"/>
              <a:gd name="connsiteY1" fmla="*/ 0 h 1013202"/>
              <a:gd name="connsiteX2" fmla="*/ 881631 w 1198349"/>
              <a:gd name="connsiteY2" fmla="*/ 0 h 1013202"/>
              <a:gd name="connsiteX3" fmla="*/ 1195916 w 1198349"/>
              <a:gd name="connsiteY3" fmla="*/ 314285 h 1013202"/>
              <a:gd name="connsiteX4" fmla="*/ 1195916 w 1198349"/>
              <a:gd name="connsiteY4" fmla="*/ 415965 h 1013202"/>
              <a:gd name="connsiteX5" fmla="*/ 1198106 w 1198349"/>
              <a:gd name="connsiteY5" fmla="*/ 982166 h 1013202"/>
              <a:gd name="connsiteX6" fmla="*/ 307230 w 1198349"/>
              <a:gd name="connsiteY6" fmla="*/ 737306 h 1013202"/>
              <a:gd name="connsiteX7" fmla="*/ 0 w 1198349"/>
              <a:gd name="connsiteY7" fmla="*/ 415965 h 1013202"/>
              <a:gd name="connsiteX8" fmla="*/ 0 w 1198349"/>
              <a:gd name="connsiteY8" fmla="*/ 314285 h 1013202"/>
              <a:gd name="connsiteX0" fmla="*/ 0 w 1264173"/>
              <a:gd name="connsiteY0" fmla="*/ 314285 h 1029724"/>
              <a:gd name="connsiteX1" fmla="*/ 314285 w 1264173"/>
              <a:gd name="connsiteY1" fmla="*/ 0 h 1029724"/>
              <a:gd name="connsiteX2" fmla="*/ 881631 w 1264173"/>
              <a:gd name="connsiteY2" fmla="*/ 0 h 1029724"/>
              <a:gd name="connsiteX3" fmla="*/ 1195916 w 1264173"/>
              <a:gd name="connsiteY3" fmla="*/ 314285 h 1029724"/>
              <a:gd name="connsiteX4" fmla="*/ 1195916 w 1264173"/>
              <a:gd name="connsiteY4" fmla="*/ 415965 h 1029724"/>
              <a:gd name="connsiteX5" fmla="*/ 1198106 w 1264173"/>
              <a:gd name="connsiteY5" fmla="*/ 982166 h 1029724"/>
              <a:gd name="connsiteX6" fmla="*/ 307230 w 1264173"/>
              <a:gd name="connsiteY6" fmla="*/ 737306 h 1029724"/>
              <a:gd name="connsiteX7" fmla="*/ 0 w 1264173"/>
              <a:gd name="connsiteY7" fmla="*/ 415965 h 1029724"/>
              <a:gd name="connsiteX8" fmla="*/ 0 w 1264173"/>
              <a:gd name="connsiteY8" fmla="*/ 314285 h 1029724"/>
              <a:gd name="connsiteX0" fmla="*/ 0 w 1200285"/>
              <a:gd name="connsiteY0" fmla="*/ 314285 h 982166"/>
              <a:gd name="connsiteX1" fmla="*/ 314285 w 1200285"/>
              <a:gd name="connsiteY1" fmla="*/ 0 h 982166"/>
              <a:gd name="connsiteX2" fmla="*/ 881631 w 1200285"/>
              <a:gd name="connsiteY2" fmla="*/ 0 h 982166"/>
              <a:gd name="connsiteX3" fmla="*/ 1195916 w 1200285"/>
              <a:gd name="connsiteY3" fmla="*/ 314285 h 982166"/>
              <a:gd name="connsiteX4" fmla="*/ 1195916 w 1200285"/>
              <a:gd name="connsiteY4" fmla="*/ 415965 h 982166"/>
              <a:gd name="connsiteX5" fmla="*/ 1198106 w 1200285"/>
              <a:gd name="connsiteY5" fmla="*/ 982166 h 982166"/>
              <a:gd name="connsiteX6" fmla="*/ 307230 w 1200285"/>
              <a:gd name="connsiteY6" fmla="*/ 737306 h 982166"/>
              <a:gd name="connsiteX7" fmla="*/ 0 w 1200285"/>
              <a:gd name="connsiteY7" fmla="*/ 415965 h 982166"/>
              <a:gd name="connsiteX8" fmla="*/ 0 w 1200285"/>
              <a:gd name="connsiteY8" fmla="*/ 314285 h 982166"/>
              <a:gd name="connsiteX0" fmla="*/ 0 w 1198106"/>
              <a:gd name="connsiteY0" fmla="*/ 314285 h 982166"/>
              <a:gd name="connsiteX1" fmla="*/ 314285 w 1198106"/>
              <a:gd name="connsiteY1" fmla="*/ 0 h 982166"/>
              <a:gd name="connsiteX2" fmla="*/ 881631 w 1198106"/>
              <a:gd name="connsiteY2" fmla="*/ 0 h 982166"/>
              <a:gd name="connsiteX3" fmla="*/ 1195916 w 1198106"/>
              <a:gd name="connsiteY3" fmla="*/ 314285 h 982166"/>
              <a:gd name="connsiteX4" fmla="*/ 1195916 w 1198106"/>
              <a:gd name="connsiteY4" fmla="*/ 415965 h 982166"/>
              <a:gd name="connsiteX5" fmla="*/ 1198106 w 1198106"/>
              <a:gd name="connsiteY5" fmla="*/ 982166 h 982166"/>
              <a:gd name="connsiteX6" fmla="*/ 307230 w 1198106"/>
              <a:gd name="connsiteY6" fmla="*/ 737306 h 982166"/>
              <a:gd name="connsiteX7" fmla="*/ 0 w 1198106"/>
              <a:gd name="connsiteY7" fmla="*/ 415965 h 982166"/>
              <a:gd name="connsiteX8" fmla="*/ 0 w 1198106"/>
              <a:gd name="connsiteY8" fmla="*/ 314285 h 982166"/>
              <a:gd name="connsiteX0" fmla="*/ 0 w 1198350"/>
              <a:gd name="connsiteY0" fmla="*/ 314285 h 982166"/>
              <a:gd name="connsiteX1" fmla="*/ 314285 w 1198350"/>
              <a:gd name="connsiteY1" fmla="*/ 0 h 982166"/>
              <a:gd name="connsiteX2" fmla="*/ 881631 w 1198350"/>
              <a:gd name="connsiteY2" fmla="*/ 0 h 982166"/>
              <a:gd name="connsiteX3" fmla="*/ 1195916 w 1198350"/>
              <a:gd name="connsiteY3" fmla="*/ 314285 h 982166"/>
              <a:gd name="connsiteX4" fmla="*/ 1195916 w 1198350"/>
              <a:gd name="connsiteY4" fmla="*/ 415965 h 982166"/>
              <a:gd name="connsiteX5" fmla="*/ 1198106 w 1198350"/>
              <a:gd name="connsiteY5" fmla="*/ 982166 h 982166"/>
              <a:gd name="connsiteX6" fmla="*/ 307230 w 1198350"/>
              <a:gd name="connsiteY6" fmla="*/ 737306 h 982166"/>
              <a:gd name="connsiteX7" fmla="*/ 0 w 1198350"/>
              <a:gd name="connsiteY7" fmla="*/ 415965 h 982166"/>
              <a:gd name="connsiteX8" fmla="*/ 0 w 1198350"/>
              <a:gd name="connsiteY8" fmla="*/ 314285 h 982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8350" h="982166">
                <a:moveTo>
                  <a:pt x="0" y="314285"/>
                </a:moveTo>
                <a:cubicBezTo>
                  <a:pt x="0" y="140710"/>
                  <a:pt x="140710" y="0"/>
                  <a:pt x="314285" y="0"/>
                </a:cubicBezTo>
                <a:lnTo>
                  <a:pt x="881631" y="0"/>
                </a:lnTo>
                <a:cubicBezTo>
                  <a:pt x="1055206" y="0"/>
                  <a:pt x="1195916" y="140710"/>
                  <a:pt x="1195916" y="314285"/>
                </a:cubicBezTo>
                <a:lnTo>
                  <a:pt x="1195916" y="415965"/>
                </a:lnTo>
                <a:cubicBezTo>
                  <a:pt x="1195916" y="611765"/>
                  <a:pt x="1199267" y="878127"/>
                  <a:pt x="1198106" y="982166"/>
                </a:cubicBezTo>
                <a:cubicBezTo>
                  <a:pt x="765574" y="855166"/>
                  <a:pt x="291734" y="737306"/>
                  <a:pt x="307230" y="737306"/>
                </a:cubicBezTo>
                <a:cubicBezTo>
                  <a:pt x="144239" y="702028"/>
                  <a:pt x="0" y="589540"/>
                  <a:pt x="0" y="415965"/>
                </a:cubicBezTo>
                <a:lnTo>
                  <a:pt x="0" y="314285"/>
                </a:lnTo>
                <a:close/>
              </a:path>
            </a:pathLst>
          </a:custGeom>
          <a:solidFill>
            <a:srgbClr val="F6F4E8"/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32760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endParaRPr lang="sv-SE" sz="1200" b="1" dirty="0">
              <a:solidFill>
                <a:schemeClr val="bg1"/>
              </a:solidFill>
            </a:endParaRPr>
          </a:p>
        </p:txBody>
      </p:sp>
      <p:sp>
        <p:nvSpPr>
          <p:cNvPr id="7" name="Rektangel med rundade hörn 7"/>
          <p:cNvSpPr/>
          <p:nvPr userDrawn="1"/>
        </p:nvSpPr>
        <p:spPr>
          <a:xfrm>
            <a:off x="3200400" y="904672"/>
            <a:ext cx="2461758" cy="2017653"/>
          </a:xfrm>
          <a:custGeom>
            <a:avLst/>
            <a:gdLst>
              <a:gd name="connsiteX0" fmla="*/ 0 w 1195916"/>
              <a:gd name="connsiteY0" fmla="*/ 314285 h 730250"/>
              <a:gd name="connsiteX1" fmla="*/ 314285 w 1195916"/>
              <a:gd name="connsiteY1" fmla="*/ 0 h 730250"/>
              <a:gd name="connsiteX2" fmla="*/ 881631 w 1195916"/>
              <a:gd name="connsiteY2" fmla="*/ 0 h 730250"/>
              <a:gd name="connsiteX3" fmla="*/ 1195916 w 1195916"/>
              <a:gd name="connsiteY3" fmla="*/ 314285 h 730250"/>
              <a:gd name="connsiteX4" fmla="*/ 1195916 w 1195916"/>
              <a:gd name="connsiteY4" fmla="*/ 415965 h 730250"/>
              <a:gd name="connsiteX5" fmla="*/ 881631 w 1195916"/>
              <a:gd name="connsiteY5" fmla="*/ 730250 h 730250"/>
              <a:gd name="connsiteX6" fmla="*/ 314285 w 1195916"/>
              <a:gd name="connsiteY6" fmla="*/ 730250 h 730250"/>
              <a:gd name="connsiteX7" fmla="*/ 0 w 1195916"/>
              <a:gd name="connsiteY7" fmla="*/ 415965 h 730250"/>
              <a:gd name="connsiteX8" fmla="*/ 0 w 1195916"/>
              <a:gd name="connsiteY8" fmla="*/ 314285 h 730250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07230 w 1278093"/>
              <a:gd name="connsiteY6" fmla="*/ 726722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02659"/>
              <a:gd name="connsiteY0" fmla="*/ 314285 h 977194"/>
              <a:gd name="connsiteX1" fmla="*/ 314285 w 1202659"/>
              <a:gd name="connsiteY1" fmla="*/ 0 h 977194"/>
              <a:gd name="connsiteX2" fmla="*/ 881631 w 1202659"/>
              <a:gd name="connsiteY2" fmla="*/ 0 h 977194"/>
              <a:gd name="connsiteX3" fmla="*/ 1195916 w 1202659"/>
              <a:gd name="connsiteY3" fmla="*/ 314285 h 977194"/>
              <a:gd name="connsiteX4" fmla="*/ 1195916 w 1202659"/>
              <a:gd name="connsiteY4" fmla="*/ 415965 h 977194"/>
              <a:gd name="connsiteX5" fmla="*/ 1202659 w 1202659"/>
              <a:gd name="connsiteY5" fmla="*/ 977194 h 977194"/>
              <a:gd name="connsiteX6" fmla="*/ 307230 w 1202659"/>
              <a:gd name="connsiteY6" fmla="*/ 726722 h 977194"/>
              <a:gd name="connsiteX7" fmla="*/ 0 w 1202659"/>
              <a:gd name="connsiteY7" fmla="*/ 415965 h 977194"/>
              <a:gd name="connsiteX8" fmla="*/ 0 w 1202659"/>
              <a:gd name="connsiteY8" fmla="*/ 314285 h 977194"/>
              <a:gd name="connsiteX0" fmla="*/ 0 w 1202659"/>
              <a:gd name="connsiteY0" fmla="*/ 314285 h 977194"/>
              <a:gd name="connsiteX1" fmla="*/ 314285 w 1202659"/>
              <a:gd name="connsiteY1" fmla="*/ 0 h 977194"/>
              <a:gd name="connsiteX2" fmla="*/ 881631 w 1202659"/>
              <a:gd name="connsiteY2" fmla="*/ 0 h 977194"/>
              <a:gd name="connsiteX3" fmla="*/ 1195916 w 1202659"/>
              <a:gd name="connsiteY3" fmla="*/ 314285 h 977194"/>
              <a:gd name="connsiteX4" fmla="*/ 1195916 w 1202659"/>
              <a:gd name="connsiteY4" fmla="*/ 415965 h 977194"/>
              <a:gd name="connsiteX5" fmla="*/ 1202659 w 1202659"/>
              <a:gd name="connsiteY5" fmla="*/ 977194 h 977194"/>
              <a:gd name="connsiteX6" fmla="*/ 307230 w 1202659"/>
              <a:gd name="connsiteY6" fmla="*/ 737306 h 977194"/>
              <a:gd name="connsiteX7" fmla="*/ 0 w 1202659"/>
              <a:gd name="connsiteY7" fmla="*/ 415965 h 977194"/>
              <a:gd name="connsiteX8" fmla="*/ 0 w 1202659"/>
              <a:gd name="connsiteY8" fmla="*/ 314285 h 977194"/>
              <a:gd name="connsiteX0" fmla="*/ 0 w 1202659"/>
              <a:gd name="connsiteY0" fmla="*/ 314285 h 977194"/>
              <a:gd name="connsiteX1" fmla="*/ 314285 w 1202659"/>
              <a:gd name="connsiteY1" fmla="*/ 0 h 977194"/>
              <a:gd name="connsiteX2" fmla="*/ 881631 w 1202659"/>
              <a:gd name="connsiteY2" fmla="*/ 0 h 977194"/>
              <a:gd name="connsiteX3" fmla="*/ 1195916 w 1202659"/>
              <a:gd name="connsiteY3" fmla="*/ 314285 h 977194"/>
              <a:gd name="connsiteX4" fmla="*/ 1195916 w 1202659"/>
              <a:gd name="connsiteY4" fmla="*/ 415965 h 977194"/>
              <a:gd name="connsiteX5" fmla="*/ 1202659 w 1202659"/>
              <a:gd name="connsiteY5" fmla="*/ 977194 h 977194"/>
              <a:gd name="connsiteX6" fmla="*/ 307230 w 1202659"/>
              <a:gd name="connsiteY6" fmla="*/ 737306 h 977194"/>
              <a:gd name="connsiteX7" fmla="*/ 0 w 1202659"/>
              <a:gd name="connsiteY7" fmla="*/ 415965 h 977194"/>
              <a:gd name="connsiteX8" fmla="*/ 0 w 1202659"/>
              <a:gd name="connsiteY8" fmla="*/ 314285 h 977194"/>
              <a:gd name="connsiteX0" fmla="*/ 0 w 1202659"/>
              <a:gd name="connsiteY0" fmla="*/ 314285 h 977217"/>
              <a:gd name="connsiteX1" fmla="*/ 314285 w 1202659"/>
              <a:gd name="connsiteY1" fmla="*/ 0 h 977217"/>
              <a:gd name="connsiteX2" fmla="*/ 881631 w 1202659"/>
              <a:gd name="connsiteY2" fmla="*/ 0 h 977217"/>
              <a:gd name="connsiteX3" fmla="*/ 1195916 w 1202659"/>
              <a:gd name="connsiteY3" fmla="*/ 314285 h 977217"/>
              <a:gd name="connsiteX4" fmla="*/ 1195916 w 1202659"/>
              <a:gd name="connsiteY4" fmla="*/ 415965 h 977217"/>
              <a:gd name="connsiteX5" fmla="*/ 1202659 w 1202659"/>
              <a:gd name="connsiteY5" fmla="*/ 977194 h 977217"/>
              <a:gd name="connsiteX6" fmla="*/ 307230 w 1202659"/>
              <a:gd name="connsiteY6" fmla="*/ 737306 h 977217"/>
              <a:gd name="connsiteX7" fmla="*/ 0 w 1202659"/>
              <a:gd name="connsiteY7" fmla="*/ 415965 h 977217"/>
              <a:gd name="connsiteX8" fmla="*/ 0 w 1202659"/>
              <a:gd name="connsiteY8" fmla="*/ 314285 h 977217"/>
              <a:gd name="connsiteX0" fmla="*/ 0 w 1202659"/>
              <a:gd name="connsiteY0" fmla="*/ 314285 h 983567"/>
              <a:gd name="connsiteX1" fmla="*/ 314285 w 1202659"/>
              <a:gd name="connsiteY1" fmla="*/ 0 h 983567"/>
              <a:gd name="connsiteX2" fmla="*/ 881631 w 1202659"/>
              <a:gd name="connsiteY2" fmla="*/ 0 h 983567"/>
              <a:gd name="connsiteX3" fmla="*/ 1195916 w 1202659"/>
              <a:gd name="connsiteY3" fmla="*/ 314285 h 983567"/>
              <a:gd name="connsiteX4" fmla="*/ 1195916 w 1202659"/>
              <a:gd name="connsiteY4" fmla="*/ 415965 h 983567"/>
              <a:gd name="connsiteX5" fmla="*/ 1202659 w 1202659"/>
              <a:gd name="connsiteY5" fmla="*/ 983544 h 983567"/>
              <a:gd name="connsiteX6" fmla="*/ 307230 w 1202659"/>
              <a:gd name="connsiteY6" fmla="*/ 737306 h 983567"/>
              <a:gd name="connsiteX7" fmla="*/ 0 w 1202659"/>
              <a:gd name="connsiteY7" fmla="*/ 415965 h 983567"/>
              <a:gd name="connsiteX8" fmla="*/ 0 w 1202659"/>
              <a:gd name="connsiteY8" fmla="*/ 314285 h 983567"/>
              <a:gd name="connsiteX0" fmla="*/ 0 w 1199484"/>
              <a:gd name="connsiteY0" fmla="*/ 314285 h 983567"/>
              <a:gd name="connsiteX1" fmla="*/ 314285 w 1199484"/>
              <a:gd name="connsiteY1" fmla="*/ 0 h 983567"/>
              <a:gd name="connsiteX2" fmla="*/ 881631 w 1199484"/>
              <a:gd name="connsiteY2" fmla="*/ 0 h 983567"/>
              <a:gd name="connsiteX3" fmla="*/ 1195916 w 1199484"/>
              <a:gd name="connsiteY3" fmla="*/ 314285 h 983567"/>
              <a:gd name="connsiteX4" fmla="*/ 1195916 w 1199484"/>
              <a:gd name="connsiteY4" fmla="*/ 415965 h 983567"/>
              <a:gd name="connsiteX5" fmla="*/ 1199484 w 1199484"/>
              <a:gd name="connsiteY5" fmla="*/ 983544 h 983567"/>
              <a:gd name="connsiteX6" fmla="*/ 307230 w 1199484"/>
              <a:gd name="connsiteY6" fmla="*/ 737306 h 983567"/>
              <a:gd name="connsiteX7" fmla="*/ 0 w 1199484"/>
              <a:gd name="connsiteY7" fmla="*/ 415965 h 983567"/>
              <a:gd name="connsiteX8" fmla="*/ 0 w 1199484"/>
              <a:gd name="connsiteY8" fmla="*/ 314285 h 983567"/>
              <a:gd name="connsiteX0" fmla="*/ 0 w 1199484"/>
              <a:gd name="connsiteY0" fmla="*/ 314285 h 983568"/>
              <a:gd name="connsiteX1" fmla="*/ 314285 w 1199484"/>
              <a:gd name="connsiteY1" fmla="*/ 0 h 983568"/>
              <a:gd name="connsiteX2" fmla="*/ 881631 w 1199484"/>
              <a:gd name="connsiteY2" fmla="*/ 0 h 983568"/>
              <a:gd name="connsiteX3" fmla="*/ 1195916 w 1199484"/>
              <a:gd name="connsiteY3" fmla="*/ 314285 h 983568"/>
              <a:gd name="connsiteX4" fmla="*/ 1195916 w 1199484"/>
              <a:gd name="connsiteY4" fmla="*/ 415965 h 983568"/>
              <a:gd name="connsiteX5" fmla="*/ 1199484 w 1199484"/>
              <a:gd name="connsiteY5" fmla="*/ 983544 h 983568"/>
              <a:gd name="connsiteX6" fmla="*/ 307230 w 1199484"/>
              <a:gd name="connsiteY6" fmla="*/ 737306 h 983568"/>
              <a:gd name="connsiteX7" fmla="*/ 0 w 1199484"/>
              <a:gd name="connsiteY7" fmla="*/ 415965 h 983568"/>
              <a:gd name="connsiteX8" fmla="*/ 0 w 1199484"/>
              <a:gd name="connsiteY8" fmla="*/ 314285 h 983568"/>
              <a:gd name="connsiteX0" fmla="*/ 0 w 1198106"/>
              <a:gd name="connsiteY0" fmla="*/ 314285 h 982190"/>
              <a:gd name="connsiteX1" fmla="*/ 314285 w 1198106"/>
              <a:gd name="connsiteY1" fmla="*/ 0 h 982190"/>
              <a:gd name="connsiteX2" fmla="*/ 881631 w 1198106"/>
              <a:gd name="connsiteY2" fmla="*/ 0 h 982190"/>
              <a:gd name="connsiteX3" fmla="*/ 1195916 w 1198106"/>
              <a:gd name="connsiteY3" fmla="*/ 314285 h 982190"/>
              <a:gd name="connsiteX4" fmla="*/ 1195916 w 1198106"/>
              <a:gd name="connsiteY4" fmla="*/ 415965 h 982190"/>
              <a:gd name="connsiteX5" fmla="*/ 1198106 w 1198106"/>
              <a:gd name="connsiteY5" fmla="*/ 982166 h 982190"/>
              <a:gd name="connsiteX6" fmla="*/ 307230 w 1198106"/>
              <a:gd name="connsiteY6" fmla="*/ 737306 h 982190"/>
              <a:gd name="connsiteX7" fmla="*/ 0 w 1198106"/>
              <a:gd name="connsiteY7" fmla="*/ 415965 h 982190"/>
              <a:gd name="connsiteX8" fmla="*/ 0 w 1198106"/>
              <a:gd name="connsiteY8" fmla="*/ 314285 h 982190"/>
              <a:gd name="connsiteX0" fmla="*/ 0 w 1198106"/>
              <a:gd name="connsiteY0" fmla="*/ 314285 h 982166"/>
              <a:gd name="connsiteX1" fmla="*/ 314285 w 1198106"/>
              <a:gd name="connsiteY1" fmla="*/ 0 h 982166"/>
              <a:gd name="connsiteX2" fmla="*/ 881631 w 1198106"/>
              <a:gd name="connsiteY2" fmla="*/ 0 h 982166"/>
              <a:gd name="connsiteX3" fmla="*/ 1195916 w 1198106"/>
              <a:gd name="connsiteY3" fmla="*/ 314285 h 982166"/>
              <a:gd name="connsiteX4" fmla="*/ 1195916 w 1198106"/>
              <a:gd name="connsiteY4" fmla="*/ 415965 h 982166"/>
              <a:gd name="connsiteX5" fmla="*/ 1198106 w 1198106"/>
              <a:gd name="connsiteY5" fmla="*/ 982166 h 982166"/>
              <a:gd name="connsiteX6" fmla="*/ 307230 w 1198106"/>
              <a:gd name="connsiteY6" fmla="*/ 737306 h 982166"/>
              <a:gd name="connsiteX7" fmla="*/ 0 w 1198106"/>
              <a:gd name="connsiteY7" fmla="*/ 415965 h 982166"/>
              <a:gd name="connsiteX8" fmla="*/ 0 w 1198106"/>
              <a:gd name="connsiteY8" fmla="*/ 314285 h 982166"/>
              <a:gd name="connsiteX0" fmla="*/ 0 w 1198106"/>
              <a:gd name="connsiteY0" fmla="*/ 314285 h 982166"/>
              <a:gd name="connsiteX1" fmla="*/ 314285 w 1198106"/>
              <a:gd name="connsiteY1" fmla="*/ 0 h 982166"/>
              <a:gd name="connsiteX2" fmla="*/ 881631 w 1198106"/>
              <a:gd name="connsiteY2" fmla="*/ 0 h 982166"/>
              <a:gd name="connsiteX3" fmla="*/ 1195916 w 1198106"/>
              <a:gd name="connsiteY3" fmla="*/ 314285 h 982166"/>
              <a:gd name="connsiteX4" fmla="*/ 1195916 w 1198106"/>
              <a:gd name="connsiteY4" fmla="*/ 415965 h 982166"/>
              <a:gd name="connsiteX5" fmla="*/ 1198106 w 1198106"/>
              <a:gd name="connsiteY5" fmla="*/ 982166 h 982166"/>
              <a:gd name="connsiteX6" fmla="*/ 307230 w 1198106"/>
              <a:gd name="connsiteY6" fmla="*/ 737306 h 982166"/>
              <a:gd name="connsiteX7" fmla="*/ 0 w 1198106"/>
              <a:gd name="connsiteY7" fmla="*/ 415965 h 982166"/>
              <a:gd name="connsiteX8" fmla="*/ 0 w 1198106"/>
              <a:gd name="connsiteY8" fmla="*/ 314285 h 982166"/>
              <a:gd name="connsiteX0" fmla="*/ 0 w 1198106"/>
              <a:gd name="connsiteY0" fmla="*/ 314285 h 982213"/>
              <a:gd name="connsiteX1" fmla="*/ 314285 w 1198106"/>
              <a:gd name="connsiteY1" fmla="*/ 0 h 982213"/>
              <a:gd name="connsiteX2" fmla="*/ 881631 w 1198106"/>
              <a:gd name="connsiteY2" fmla="*/ 0 h 982213"/>
              <a:gd name="connsiteX3" fmla="*/ 1195916 w 1198106"/>
              <a:gd name="connsiteY3" fmla="*/ 314285 h 982213"/>
              <a:gd name="connsiteX4" fmla="*/ 1195916 w 1198106"/>
              <a:gd name="connsiteY4" fmla="*/ 415965 h 982213"/>
              <a:gd name="connsiteX5" fmla="*/ 1198106 w 1198106"/>
              <a:gd name="connsiteY5" fmla="*/ 982166 h 982213"/>
              <a:gd name="connsiteX6" fmla="*/ 307230 w 1198106"/>
              <a:gd name="connsiteY6" fmla="*/ 737306 h 982213"/>
              <a:gd name="connsiteX7" fmla="*/ 0 w 1198106"/>
              <a:gd name="connsiteY7" fmla="*/ 415965 h 982213"/>
              <a:gd name="connsiteX8" fmla="*/ 0 w 1198106"/>
              <a:gd name="connsiteY8" fmla="*/ 314285 h 982213"/>
              <a:gd name="connsiteX0" fmla="*/ 0 w 1198854"/>
              <a:gd name="connsiteY0" fmla="*/ 314285 h 983118"/>
              <a:gd name="connsiteX1" fmla="*/ 314285 w 1198854"/>
              <a:gd name="connsiteY1" fmla="*/ 0 h 983118"/>
              <a:gd name="connsiteX2" fmla="*/ 881631 w 1198854"/>
              <a:gd name="connsiteY2" fmla="*/ 0 h 983118"/>
              <a:gd name="connsiteX3" fmla="*/ 1195916 w 1198854"/>
              <a:gd name="connsiteY3" fmla="*/ 314285 h 983118"/>
              <a:gd name="connsiteX4" fmla="*/ 1195916 w 1198854"/>
              <a:gd name="connsiteY4" fmla="*/ 415965 h 983118"/>
              <a:gd name="connsiteX5" fmla="*/ 1198106 w 1198854"/>
              <a:gd name="connsiteY5" fmla="*/ 982166 h 983118"/>
              <a:gd name="connsiteX6" fmla="*/ 307230 w 1198854"/>
              <a:gd name="connsiteY6" fmla="*/ 737306 h 983118"/>
              <a:gd name="connsiteX7" fmla="*/ 0 w 1198854"/>
              <a:gd name="connsiteY7" fmla="*/ 415965 h 983118"/>
              <a:gd name="connsiteX8" fmla="*/ 0 w 1198854"/>
              <a:gd name="connsiteY8" fmla="*/ 314285 h 983118"/>
              <a:gd name="connsiteX0" fmla="*/ 0 w 1198106"/>
              <a:gd name="connsiteY0" fmla="*/ 314285 h 983600"/>
              <a:gd name="connsiteX1" fmla="*/ 314285 w 1198106"/>
              <a:gd name="connsiteY1" fmla="*/ 0 h 983600"/>
              <a:gd name="connsiteX2" fmla="*/ 881631 w 1198106"/>
              <a:gd name="connsiteY2" fmla="*/ 0 h 983600"/>
              <a:gd name="connsiteX3" fmla="*/ 1195916 w 1198106"/>
              <a:gd name="connsiteY3" fmla="*/ 314285 h 983600"/>
              <a:gd name="connsiteX4" fmla="*/ 1195916 w 1198106"/>
              <a:gd name="connsiteY4" fmla="*/ 415965 h 983600"/>
              <a:gd name="connsiteX5" fmla="*/ 1198106 w 1198106"/>
              <a:gd name="connsiteY5" fmla="*/ 982166 h 983600"/>
              <a:gd name="connsiteX6" fmla="*/ 307230 w 1198106"/>
              <a:gd name="connsiteY6" fmla="*/ 737306 h 983600"/>
              <a:gd name="connsiteX7" fmla="*/ 0 w 1198106"/>
              <a:gd name="connsiteY7" fmla="*/ 415965 h 983600"/>
              <a:gd name="connsiteX8" fmla="*/ 0 w 1198106"/>
              <a:gd name="connsiteY8" fmla="*/ 314285 h 983600"/>
              <a:gd name="connsiteX0" fmla="*/ 0 w 1198106"/>
              <a:gd name="connsiteY0" fmla="*/ 314285 h 983600"/>
              <a:gd name="connsiteX1" fmla="*/ 314285 w 1198106"/>
              <a:gd name="connsiteY1" fmla="*/ 0 h 983600"/>
              <a:gd name="connsiteX2" fmla="*/ 881631 w 1198106"/>
              <a:gd name="connsiteY2" fmla="*/ 0 h 983600"/>
              <a:gd name="connsiteX3" fmla="*/ 1195916 w 1198106"/>
              <a:gd name="connsiteY3" fmla="*/ 314285 h 983600"/>
              <a:gd name="connsiteX4" fmla="*/ 1195916 w 1198106"/>
              <a:gd name="connsiteY4" fmla="*/ 415965 h 983600"/>
              <a:gd name="connsiteX5" fmla="*/ 1198106 w 1198106"/>
              <a:gd name="connsiteY5" fmla="*/ 982166 h 983600"/>
              <a:gd name="connsiteX6" fmla="*/ 307230 w 1198106"/>
              <a:gd name="connsiteY6" fmla="*/ 737306 h 983600"/>
              <a:gd name="connsiteX7" fmla="*/ 0 w 1198106"/>
              <a:gd name="connsiteY7" fmla="*/ 415965 h 983600"/>
              <a:gd name="connsiteX8" fmla="*/ 0 w 1198106"/>
              <a:gd name="connsiteY8" fmla="*/ 314285 h 983600"/>
              <a:gd name="connsiteX0" fmla="*/ 0 w 1198106"/>
              <a:gd name="connsiteY0" fmla="*/ 314285 h 983600"/>
              <a:gd name="connsiteX1" fmla="*/ 314285 w 1198106"/>
              <a:gd name="connsiteY1" fmla="*/ 0 h 983600"/>
              <a:gd name="connsiteX2" fmla="*/ 881631 w 1198106"/>
              <a:gd name="connsiteY2" fmla="*/ 0 h 983600"/>
              <a:gd name="connsiteX3" fmla="*/ 1195916 w 1198106"/>
              <a:gd name="connsiteY3" fmla="*/ 314285 h 983600"/>
              <a:gd name="connsiteX4" fmla="*/ 1195916 w 1198106"/>
              <a:gd name="connsiteY4" fmla="*/ 415965 h 983600"/>
              <a:gd name="connsiteX5" fmla="*/ 1198106 w 1198106"/>
              <a:gd name="connsiteY5" fmla="*/ 982166 h 983600"/>
              <a:gd name="connsiteX6" fmla="*/ 307230 w 1198106"/>
              <a:gd name="connsiteY6" fmla="*/ 737306 h 983600"/>
              <a:gd name="connsiteX7" fmla="*/ 0 w 1198106"/>
              <a:gd name="connsiteY7" fmla="*/ 415965 h 983600"/>
              <a:gd name="connsiteX8" fmla="*/ 0 w 1198106"/>
              <a:gd name="connsiteY8" fmla="*/ 314285 h 983600"/>
              <a:gd name="connsiteX0" fmla="*/ 0 w 1198106"/>
              <a:gd name="connsiteY0" fmla="*/ 314285 h 982727"/>
              <a:gd name="connsiteX1" fmla="*/ 314285 w 1198106"/>
              <a:gd name="connsiteY1" fmla="*/ 0 h 982727"/>
              <a:gd name="connsiteX2" fmla="*/ 881631 w 1198106"/>
              <a:gd name="connsiteY2" fmla="*/ 0 h 982727"/>
              <a:gd name="connsiteX3" fmla="*/ 1195916 w 1198106"/>
              <a:gd name="connsiteY3" fmla="*/ 314285 h 982727"/>
              <a:gd name="connsiteX4" fmla="*/ 1195916 w 1198106"/>
              <a:gd name="connsiteY4" fmla="*/ 415965 h 982727"/>
              <a:gd name="connsiteX5" fmla="*/ 1198106 w 1198106"/>
              <a:gd name="connsiteY5" fmla="*/ 982166 h 982727"/>
              <a:gd name="connsiteX6" fmla="*/ 307230 w 1198106"/>
              <a:gd name="connsiteY6" fmla="*/ 737306 h 982727"/>
              <a:gd name="connsiteX7" fmla="*/ 0 w 1198106"/>
              <a:gd name="connsiteY7" fmla="*/ 415965 h 982727"/>
              <a:gd name="connsiteX8" fmla="*/ 0 w 1198106"/>
              <a:gd name="connsiteY8" fmla="*/ 314285 h 982727"/>
              <a:gd name="connsiteX0" fmla="*/ 0 w 1198349"/>
              <a:gd name="connsiteY0" fmla="*/ 314285 h 983011"/>
              <a:gd name="connsiteX1" fmla="*/ 314285 w 1198349"/>
              <a:gd name="connsiteY1" fmla="*/ 0 h 983011"/>
              <a:gd name="connsiteX2" fmla="*/ 881631 w 1198349"/>
              <a:gd name="connsiteY2" fmla="*/ 0 h 983011"/>
              <a:gd name="connsiteX3" fmla="*/ 1195916 w 1198349"/>
              <a:gd name="connsiteY3" fmla="*/ 314285 h 983011"/>
              <a:gd name="connsiteX4" fmla="*/ 1195916 w 1198349"/>
              <a:gd name="connsiteY4" fmla="*/ 415965 h 983011"/>
              <a:gd name="connsiteX5" fmla="*/ 1198106 w 1198349"/>
              <a:gd name="connsiteY5" fmla="*/ 982166 h 983011"/>
              <a:gd name="connsiteX6" fmla="*/ 307230 w 1198349"/>
              <a:gd name="connsiteY6" fmla="*/ 737306 h 983011"/>
              <a:gd name="connsiteX7" fmla="*/ 0 w 1198349"/>
              <a:gd name="connsiteY7" fmla="*/ 415965 h 983011"/>
              <a:gd name="connsiteX8" fmla="*/ 0 w 1198349"/>
              <a:gd name="connsiteY8" fmla="*/ 314285 h 983011"/>
              <a:gd name="connsiteX0" fmla="*/ 0 w 1198106"/>
              <a:gd name="connsiteY0" fmla="*/ 314285 h 983230"/>
              <a:gd name="connsiteX1" fmla="*/ 314285 w 1198106"/>
              <a:gd name="connsiteY1" fmla="*/ 0 h 983230"/>
              <a:gd name="connsiteX2" fmla="*/ 881631 w 1198106"/>
              <a:gd name="connsiteY2" fmla="*/ 0 h 983230"/>
              <a:gd name="connsiteX3" fmla="*/ 1195916 w 1198106"/>
              <a:gd name="connsiteY3" fmla="*/ 314285 h 983230"/>
              <a:gd name="connsiteX4" fmla="*/ 1195916 w 1198106"/>
              <a:gd name="connsiteY4" fmla="*/ 415965 h 983230"/>
              <a:gd name="connsiteX5" fmla="*/ 1198106 w 1198106"/>
              <a:gd name="connsiteY5" fmla="*/ 982166 h 983230"/>
              <a:gd name="connsiteX6" fmla="*/ 307230 w 1198106"/>
              <a:gd name="connsiteY6" fmla="*/ 737306 h 983230"/>
              <a:gd name="connsiteX7" fmla="*/ 0 w 1198106"/>
              <a:gd name="connsiteY7" fmla="*/ 415965 h 983230"/>
              <a:gd name="connsiteX8" fmla="*/ 0 w 1198106"/>
              <a:gd name="connsiteY8" fmla="*/ 314285 h 983230"/>
              <a:gd name="connsiteX0" fmla="*/ 0 w 1198106"/>
              <a:gd name="connsiteY0" fmla="*/ 314285 h 982816"/>
              <a:gd name="connsiteX1" fmla="*/ 314285 w 1198106"/>
              <a:gd name="connsiteY1" fmla="*/ 0 h 982816"/>
              <a:gd name="connsiteX2" fmla="*/ 881631 w 1198106"/>
              <a:gd name="connsiteY2" fmla="*/ 0 h 982816"/>
              <a:gd name="connsiteX3" fmla="*/ 1195916 w 1198106"/>
              <a:gd name="connsiteY3" fmla="*/ 314285 h 982816"/>
              <a:gd name="connsiteX4" fmla="*/ 1195916 w 1198106"/>
              <a:gd name="connsiteY4" fmla="*/ 415965 h 982816"/>
              <a:gd name="connsiteX5" fmla="*/ 1198106 w 1198106"/>
              <a:gd name="connsiteY5" fmla="*/ 982166 h 982816"/>
              <a:gd name="connsiteX6" fmla="*/ 307230 w 1198106"/>
              <a:gd name="connsiteY6" fmla="*/ 737306 h 982816"/>
              <a:gd name="connsiteX7" fmla="*/ 0 w 1198106"/>
              <a:gd name="connsiteY7" fmla="*/ 415965 h 982816"/>
              <a:gd name="connsiteX8" fmla="*/ 0 w 1198106"/>
              <a:gd name="connsiteY8" fmla="*/ 314285 h 982816"/>
              <a:gd name="connsiteX0" fmla="*/ 0 w 1198349"/>
              <a:gd name="connsiteY0" fmla="*/ 314285 h 982644"/>
              <a:gd name="connsiteX1" fmla="*/ 314285 w 1198349"/>
              <a:gd name="connsiteY1" fmla="*/ 0 h 982644"/>
              <a:gd name="connsiteX2" fmla="*/ 881631 w 1198349"/>
              <a:gd name="connsiteY2" fmla="*/ 0 h 982644"/>
              <a:gd name="connsiteX3" fmla="*/ 1195916 w 1198349"/>
              <a:gd name="connsiteY3" fmla="*/ 314285 h 982644"/>
              <a:gd name="connsiteX4" fmla="*/ 1195916 w 1198349"/>
              <a:gd name="connsiteY4" fmla="*/ 415965 h 982644"/>
              <a:gd name="connsiteX5" fmla="*/ 1198106 w 1198349"/>
              <a:gd name="connsiteY5" fmla="*/ 982166 h 982644"/>
              <a:gd name="connsiteX6" fmla="*/ 307230 w 1198349"/>
              <a:gd name="connsiteY6" fmla="*/ 737306 h 982644"/>
              <a:gd name="connsiteX7" fmla="*/ 0 w 1198349"/>
              <a:gd name="connsiteY7" fmla="*/ 415965 h 982644"/>
              <a:gd name="connsiteX8" fmla="*/ 0 w 1198349"/>
              <a:gd name="connsiteY8" fmla="*/ 314285 h 982644"/>
              <a:gd name="connsiteX0" fmla="*/ 0 w 1198349"/>
              <a:gd name="connsiteY0" fmla="*/ 314285 h 987703"/>
              <a:gd name="connsiteX1" fmla="*/ 314285 w 1198349"/>
              <a:gd name="connsiteY1" fmla="*/ 0 h 987703"/>
              <a:gd name="connsiteX2" fmla="*/ 881631 w 1198349"/>
              <a:gd name="connsiteY2" fmla="*/ 0 h 987703"/>
              <a:gd name="connsiteX3" fmla="*/ 1195916 w 1198349"/>
              <a:gd name="connsiteY3" fmla="*/ 314285 h 987703"/>
              <a:gd name="connsiteX4" fmla="*/ 1195916 w 1198349"/>
              <a:gd name="connsiteY4" fmla="*/ 415965 h 987703"/>
              <a:gd name="connsiteX5" fmla="*/ 1198106 w 1198349"/>
              <a:gd name="connsiteY5" fmla="*/ 982166 h 987703"/>
              <a:gd name="connsiteX6" fmla="*/ 307230 w 1198349"/>
              <a:gd name="connsiteY6" fmla="*/ 737306 h 987703"/>
              <a:gd name="connsiteX7" fmla="*/ 0 w 1198349"/>
              <a:gd name="connsiteY7" fmla="*/ 415965 h 987703"/>
              <a:gd name="connsiteX8" fmla="*/ 0 w 1198349"/>
              <a:gd name="connsiteY8" fmla="*/ 314285 h 987703"/>
              <a:gd name="connsiteX0" fmla="*/ 0 w 1198106"/>
              <a:gd name="connsiteY0" fmla="*/ 314285 h 1002462"/>
              <a:gd name="connsiteX1" fmla="*/ 314285 w 1198106"/>
              <a:gd name="connsiteY1" fmla="*/ 0 h 1002462"/>
              <a:gd name="connsiteX2" fmla="*/ 881631 w 1198106"/>
              <a:gd name="connsiteY2" fmla="*/ 0 h 1002462"/>
              <a:gd name="connsiteX3" fmla="*/ 1195916 w 1198106"/>
              <a:gd name="connsiteY3" fmla="*/ 314285 h 1002462"/>
              <a:gd name="connsiteX4" fmla="*/ 1195916 w 1198106"/>
              <a:gd name="connsiteY4" fmla="*/ 415965 h 1002462"/>
              <a:gd name="connsiteX5" fmla="*/ 1198106 w 1198106"/>
              <a:gd name="connsiteY5" fmla="*/ 982166 h 1002462"/>
              <a:gd name="connsiteX6" fmla="*/ 307230 w 1198106"/>
              <a:gd name="connsiteY6" fmla="*/ 737306 h 1002462"/>
              <a:gd name="connsiteX7" fmla="*/ 0 w 1198106"/>
              <a:gd name="connsiteY7" fmla="*/ 415965 h 1002462"/>
              <a:gd name="connsiteX8" fmla="*/ 0 w 1198106"/>
              <a:gd name="connsiteY8" fmla="*/ 314285 h 1002462"/>
              <a:gd name="connsiteX0" fmla="*/ 0 w 1198106"/>
              <a:gd name="connsiteY0" fmla="*/ 314285 h 994293"/>
              <a:gd name="connsiteX1" fmla="*/ 314285 w 1198106"/>
              <a:gd name="connsiteY1" fmla="*/ 0 h 994293"/>
              <a:gd name="connsiteX2" fmla="*/ 881631 w 1198106"/>
              <a:gd name="connsiteY2" fmla="*/ 0 h 994293"/>
              <a:gd name="connsiteX3" fmla="*/ 1195916 w 1198106"/>
              <a:gd name="connsiteY3" fmla="*/ 314285 h 994293"/>
              <a:gd name="connsiteX4" fmla="*/ 1195916 w 1198106"/>
              <a:gd name="connsiteY4" fmla="*/ 415965 h 994293"/>
              <a:gd name="connsiteX5" fmla="*/ 1198106 w 1198106"/>
              <a:gd name="connsiteY5" fmla="*/ 982166 h 994293"/>
              <a:gd name="connsiteX6" fmla="*/ 307230 w 1198106"/>
              <a:gd name="connsiteY6" fmla="*/ 737306 h 994293"/>
              <a:gd name="connsiteX7" fmla="*/ 0 w 1198106"/>
              <a:gd name="connsiteY7" fmla="*/ 415965 h 994293"/>
              <a:gd name="connsiteX8" fmla="*/ 0 w 1198106"/>
              <a:gd name="connsiteY8" fmla="*/ 314285 h 994293"/>
              <a:gd name="connsiteX0" fmla="*/ 0 w 1198106"/>
              <a:gd name="connsiteY0" fmla="*/ 314285 h 992226"/>
              <a:gd name="connsiteX1" fmla="*/ 314285 w 1198106"/>
              <a:gd name="connsiteY1" fmla="*/ 0 h 992226"/>
              <a:gd name="connsiteX2" fmla="*/ 881631 w 1198106"/>
              <a:gd name="connsiteY2" fmla="*/ 0 h 992226"/>
              <a:gd name="connsiteX3" fmla="*/ 1195916 w 1198106"/>
              <a:gd name="connsiteY3" fmla="*/ 314285 h 992226"/>
              <a:gd name="connsiteX4" fmla="*/ 1195916 w 1198106"/>
              <a:gd name="connsiteY4" fmla="*/ 415965 h 992226"/>
              <a:gd name="connsiteX5" fmla="*/ 1198106 w 1198106"/>
              <a:gd name="connsiteY5" fmla="*/ 982166 h 992226"/>
              <a:gd name="connsiteX6" fmla="*/ 307230 w 1198106"/>
              <a:gd name="connsiteY6" fmla="*/ 737306 h 992226"/>
              <a:gd name="connsiteX7" fmla="*/ 0 w 1198106"/>
              <a:gd name="connsiteY7" fmla="*/ 415965 h 992226"/>
              <a:gd name="connsiteX8" fmla="*/ 0 w 1198106"/>
              <a:gd name="connsiteY8" fmla="*/ 314285 h 992226"/>
              <a:gd name="connsiteX0" fmla="*/ 0 w 1198106"/>
              <a:gd name="connsiteY0" fmla="*/ 314285 h 989392"/>
              <a:gd name="connsiteX1" fmla="*/ 314285 w 1198106"/>
              <a:gd name="connsiteY1" fmla="*/ 0 h 989392"/>
              <a:gd name="connsiteX2" fmla="*/ 881631 w 1198106"/>
              <a:gd name="connsiteY2" fmla="*/ 0 h 989392"/>
              <a:gd name="connsiteX3" fmla="*/ 1195916 w 1198106"/>
              <a:gd name="connsiteY3" fmla="*/ 314285 h 989392"/>
              <a:gd name="connsiteX4" fmla="*/ 1195916 w 1198106"/>
              <a:gd name="connsiteY4" fmla="*/ 415965 h 989392"/>
              <a:gd name="connsiteX5" fmla="*/ 1198106 w 1198106"/>
              <a:gd name="connsiteY5" fmla="*/ 982166 h 989392"/>
              <a:gd name="connsiteX6" fmla="*/ 307230 w 1198106"/>
              <a:gd name="connsiteY6" fmla="*/ 737306 h 989392"/>
              <a:gd name="connsiteX7" fmla="*/ 0 w 1198106"/>
              <a:gd name="connsiteY7" fmla="*/ 415965 h 989392"/>
              <a:gd name="connsiteX8" fmla="*/ 0 w 1198106"/>
              <a:gd name="connsiteY8" fmla="*/ 314285 h 989392"/>
              <a:gd name="connsiteX0" fmla="*/ 0 w 1198349"/>
              <a:gd name="connsiteY0" fmla="*/ 314285 h 999994"/>
              <a:gd name="connsiteX1" fmla="*/ 314285 w 1198349"/>
              <a:gd name="connsiteY1" fmla="*/ 0 h 999994"/>
              <a:gd name="connsiteX2" fmla="*/ 881631 w 1198349"/>
              <a:gd name="connsiteY2" fmla="*/ 0 h 999994"/>
              <a:gd name="connsiteX3" fmla="*/ 1195916 w 1198349"/>
              <a:gd name="connsiteY3" fmla="*/ 314285 h 999994"/>
              <a:gd name="connsiteX4" fmla="*/ 1195916 w 1198349"/>
              <a:gd name="connsiteY4" fmla="*/ 415965 h 999994"/>
              <a:gd name="connsiteX5" fmla="*/ 1198106 w 1198349"/>
              <a:gd name="connsiteY5" fmla="*/ 982166 h 999994"/>
              <a:gd name="connsiteX6" fmla="*/ 307230 w 1198349"/>
              <a:gd name="connsiteY6" fmla="*/ 737306 h 999994"/>
              <a:gd name="connsiteX7" fmla="*/ 0 w 1198349"/>
              <a:gd name="connsiteY7" fmla="*/ 415965 h 999994"/>
              <a:gd name="connsiteX8" fmla="*/ 0 w 1198349"/>
              <a:gd name="connsiteY8" fmla="*/ 314285 h 999994"/>
              <a:gd name="connsiteX0" fmla="*/ 0 w 1198349"/>
              <a:gd name="connsiteY0" fmla="*/ 314285 h 1010400"/>
              <a:gd name="connsiteX1" fmla="*/ 314285 w 1198349"/>
              <a:gd name="connsiteY1" fmla="*/ 0 h 1010400"/>
              <a:gd name="connsiteX2" fmla="*/ 881631 w 1198349"/>
              <a:gd name="connsiteY2" fmla="*/ 0 h 1010400"/>
              <a:gd name="connsiteX3" fmla="*/ 1195916 w 1198349"/>
              <a:gd name="connsiteY3" fmla="*/ 314285 h 1010400"/>
              <a:gd name="connsiteX4" fmla="*/ 1195916 w 1198349"/>
              <a:gd name="connsiteY4" fmla="*/ 415965 h 1010400"/>
              <a:gd name="connsiteX5" fmla="*/ 1198106 w 1198349"/>
              <a:gd name="connsiteY5" fmla="*/ 982166 h 1010400"/>
              <a:gd name="connsiteX6" fmla="*/ 307230 w 1198349"/>
              <a:gd name="connsiteY6" fmla="*/ 737306 h 1010400"/>
              <a:gd name="connsiteX7" fmla="*/ 0 w 1198349"/>
              <a:gd name="connsiteY7" fmla="*/ 415965 h 1010400"/>
              <a:gd name="connsiteX8" fmla="*/ 0 w 1198349"/>
              <a:gd name="connsiteY8" fmla="*/ 314285 h 1010400"/>
              <a:gd name="connsiteX0" fmla="*/ 0 w 1198349"/>
              <a:gd name="connsiteY0" fmla="*/ 314285 h 1002462"/>
              <a:gd name="connsiteX1" fmla="*/ 314285 w 1198349"/>
              <a:gd name="connsiteY1" fmla="*/ 0 h 1002462"/>
              <a:gd name="connsiteX2" fmla="*/ 881631 w 1198349"/>
              <a:gd name="connsiteY2" fmla="*/ 0 h 1002462"/>
              <a:gd name="connsiteX3" fmla="*/ 1195916 w 1198349"/>
              <a:gd name="connsiteY3" fmla="*/ 314285 h 1002462"/>
              <a:gd name="connsiteX4" fmla="*/ 1195916 w 1198349"/>
              <a:gd name="connsiteY4" fmla="*/ 415965 h 1002462"/>
              <a:gd name="connsiteX5" fmla="*/ 1198106 w 1198349"/>
              <a:gd name="connsiteY5" fmla="*/ 982166 h 1002462"/>
              <a:gd name="connsiteX6" fmla="*/ 307230 w 1198349"/>
              <a:gd name="connsiteY6" fmla="*/ 737306 h 1002462"/>
              <a:gd name="connsiteX7" fmla="*/ 0 w 1198349"/>
              <a:gd name="connsiteY7" fmla="*/ 415965 h 1002462"/>
              <a:gd name="connsiteX8" fmla="*/ 0 w 1198349"/>
              <a:gd name="connsiteY8" fmla="*/ 314285 h 1002462"/>
              <a:gd name="connsiteX0" fmla="*/ 0 w 1198106"/>
              <a:gd name="connsiteY0" fmla="*/ 314285 h 1009026"/>
              <a:gd name="connsiteX1" fmla="*/ 314285 w 1198106"/>
              <a:gd name="connsiteY1" fmla="*/ 0 h 1009026"/>
              <a:gd name="connsiteX2" fmla="*/ 881631 w 1198106"/>
              <a:gd name="connsiteY2" fmla="*/ 0 h 1009026"/>
              <a:gd name="connsiteX3" fmla="*/ 1195916 w 1198106"/>
              <a:gd name="connsiteY3" fmla="*/ 314285 h 1009026"/>
              <a:gd name="connsiteX4" fmla="*/ 1195916 w 1198106"/>
              <a:gd name="connsiteY4" fmla="*/ 415965 h 1009026"/>
              <a:gd name="connsiteX5" fmla="*/ 1198106 w 1198106"/>
              <a:gd name="connsiteY5" fmla="*/ 982166 h 1009026"/>
              <a:gd name="connsiteX6" fmla="*/ 307230 w 1198106"/>
              <a:gd name="connsiteY6" fmla="*/ 737306 h 1009026"/>
              <a:gd name="connsiteX7" fmla="*/ 0 w 1198106"/>
              <a:gd name="connsiteY7" fmla="*/ 415965 h 1009026"/>
              <a:gd name="connsiteX8" fmla="*/ 0 w 1198106"/>
              <a:gd name="connsiteY8" fmla="*/ 314285 h 1009026"/>
              <a:gd name="connsiteX0" fmla="*/ 0 w 1215132"/>
              <a:gd name="connsiteY0" fmla="*/ 314285 h 1013202"/>
              <a:gd name="connsiteX1" fmla="*/ 314285 w 1215132"/>
              <a:gd name="connsiteY1" fmla="*/ 0 h 1013202"/>
              <a:gd name="connsiteX2" fmla="*/ 881631 w 1215132"/>
              <a:gd name="connsiteY2" fmla="*/ 0 h 1013202"/>
              <a:gd name="connsiteX3" fmla="*/ 1195916 w 1215132"/>
              <a:gd name="connsiteY3" fmla="*/ 314285 h 1013202"/>
              <a:gd name="connsiteX4" fmla="*/ 1195916 w 1215132"/>
              <a:gd name="connsiteY4" fmla="*/ 415965 h 1013202"/>
              <a:gd name="connsiteX5" fmla="*/ 1198106 w 1215132"/>
              <a:gd name="connsiteY5" fmla="*/ 982166 h 1013202"/>
              <a:gd name="connsiteX6" fmla="*/ 307230 w 1215132"/>
              <a:gd name="connsiteY6" fmla="*/ 737306 h 1013202"/>
              <a:gd name="connsiteX7" fmla="*/ 0 w 1215132"/>
              <a:gd name="connsiteY7" fmla="*/ 415965 h 1013202"/>
              <a:gd name="connsiteX8" fmla="*/ 0 w 1215132"/>
              <a:gd name="connsiteY8" fmla="*/ 314285 h 1013202"/>
              <a:gd name="connsiteX0" fmla="*/ 0 w 1200285"/>
              <a:gd name="connsiteY0" fmla="*/ 314285 h 1011792"/>
              <a:gd name="connsiteX1" fmla="*/ 314285 w 1200285"/>
              <a:gd name="connsiteY1" fmla="*/ 0 h 1011792"/>
              <a:gd name="connsiteX2" fmla="*/ 881631 w 1200285"/>
              <a:gd name="connsiteY2" fmla="*/ 0 h 1011792"/>
              <a:gd name="connsiteX3" fmla="*/ 1195916 w 1200285"/>
              <a:gd name="connsiteY3" fmla="*/ 314285 h 1011792"/>
              <a:gd name="connsiteX4" fmla="*/ 1195916 w 1200285"/>
              <a:gd name="connsiteY4" fmla="*/ 415965 h 1011792"/>
              <a:gd name="connsiteX5" fmla="*/ 1198106 w 1200285"/>
              <a:gd name="connsiteY5" fmla="*/ 982166 h 1011792"/>
              <a:gd name="connsiteX6" fmla="*/ 307230 w 1200285"/>
              <a:gd name="connsiteY6" fmla="*/ 737306 h 1011792"/>
              <a:gd name="connsiteX7" fmla="*/ 0 w 1200285"/>
              <a:gd name="connsiteY7" fmla="*/ 415965 h 1011792"/>
              <a:gd name="connsiteX8" fmla="*/ 0 w 1200285"/>
              <a:gd name="connsiteY8" fmla="*/ 314285 h 1011792"/>
              <a:gd name="connsiteX0" fmla="*/ 0 w 1198349"/>
              <a:gd name="connsiteY0" fmla="*/ 314285 h 1013202"/>
              <a:gd name="connsiteX1" fmla="*/ 314285 w 1198349"/>
              <a:gd name="connsiteY1" fmla="*/ 0 h 1013202"/>
              <a:gd name="connsiteX2" fmla="*/ 881631 w 1198349"/>
              <a:gd name="connsiteY2" fmla="*/ 0 h 1013202"/>
              <a:gd name="connsiteX3" fmla="*/ 1195916 w 1198349"/>
              <a:gd name="connsiteY3" fmla="*/ 314285 h 1013202"/>
              <a:gd name="connsiteX4" fmla="*/ 1195916 w 1198349"/>
              <a:gd name="connsiteY4" fmla="*/ 415965 h 1013202"/>
              <a:gd name="connsiteX5" fmla="*/ 1198106 w 1198349"/>
              <a:gd name="connsiteY5" fmla="*/ 982166 h 1013202"/>
              <a:gd name="connsiteX6" fmla="*/ 307230 w 1198349"/>
              <a:gd name="connsiteY6" fmla="*/ 737306 h 1013202"/>
              <a:gd name="connsiteX7" fmla="*/ 0 w 1198349"/>
              <a:gd name="connsiteY7" fmla="*/ 415965 h 1013202"/>
              <a:gd name="connsiteX8" fmla="*/ 0 w 1198349"/>
              <a:gd name="connsiteY8" fmla="*/ 314285 h 1013202"/>
              <a:gd name="connsiteX0" fmla="*/ 0 w 1264173"/>
              <a:gd name="connsiteY0" fmla="*/ 314285 h 1029724"/>
              <a:gd name="connsiteX1" fmla="*/ 314285 w 1264173"/>
              <a:gd name="connsiteY1" fmla="*/ 0 h 1029724"/>
              <a:gd name="connsiteX2" fmla="*/ 881631 w 1264173"/>
              <a:gd name="connsiteY2" fmla="*/ 0 h 1029724"/>
              <a:gd name="connsiteX3" fmla="*/ 1195916 w 1264173"/>
              <a:gd name="connsiteY3" fmla="*/ 314285 h 1029724"/>
              <a:gd name="connsiteX4" fmla="*/ 1195916 w 1264173"/>
              <a:gd name="connsiteY4" fmla="*/ 415965 h 1029724"/>
              <a:gd name="connsiteX5" fmla="*/ 1198106 w 1264173"/>
              <a:gd name="connsiteY5" fmla="*/ 982166 h 1029724"/>
              <a:gd name="connsiteX6" fmla="*/ 307230 w 1264173"/>
              <a:gd name="connsiteY6" fmla="*/ 737306 h 1029724"/>
              <a:gd name="connsiteX7" fmla="*/ 0 w 1264173"/>
              <a:gd name="connsiteY7" fmla="*/ 415965 h 1029724"/>
              <a:gd name="connsiteX8" fmla="*/ 0 w 1264173"/>
              <a:gd name="connsiteY8" fmla="*/ 314285 h 1029724"/>
              <a:gd name="connsiteX0" fmla="*/ 0 w 1200285"/>
              <a:gd name="connsiteY0" fmla="*/ 314285 h 982166"/>
              <a:gd name="connsiteX1" fmla="*/ 314285 w 1200285"/>
              <a:gd name="connsiteY1" fmla="*/ 0 h 982166"/>
              <a:gd name="connsiteX2" fmla="*/ 881631 w 1200285"/>
              <a:gd name="connsiteY2" fmla="*/ 0 h 982166"/>
              <a:gd name="connsiteX3" fmla="*/ 1195916 w 1200285"/>
              <a:gd name="connsiteY3" fmla="*/ 314285 h 982166"/>
              <a:gd name="connsiteX4" fmla="*/ 1195916 w 1200285"/>
              <a:gd name="connsiteY4" fmla="*/ 415965 h 982166"/>
              <a:gd name="connsiteX5" fmla="*/ 1198106 w 1200285"/>
              <a:gd name="connsiteY5" fmla="*/ 982166 h 982166"/>
              <a:gd name="connsiteX6" fmla="*/ 307230 w 1200285"/>
              <a:gd name="connsiteY6" fmla="*/ 737306 h 982166"/>
              <a:gd name="connsiteX7" fmla="*/ 0 w 1200285"/>
              <a:gd name="connsiteY7" fmla="*/ 415965 h 982166"/>
              <a:gd name="connsiteX8" fmla="*/ 0 w 1200285"/>
              <a:gd name="connsiteY8" fmla="*/ 314285 h 982166"/>
              <a:gd name="connsiteX0" fmla="*/ 0 w 1198106"/>
              <a:gd name="connsiteY0" fmla="*/ 314285 h 982166"/>
              <a:gd name="connsiteX1" fmla="*/ 314285 w 1198106"/>
              <a:gd name="connsiteY1" fmla="*/ 0 h 982166"/>
              <a:gd name="connsiteX2" fmla="*/ 881631 w 1198106"/>
              <a:gd name="connsiteY2" fmla="*/ 0 h 982166"/>
              <a:gd name="connsiteX3" fmla="*/ 1195916 w 1198106"/>
              <a:gd name="connsiteY3" fmla="*/ 314285 h 982166"/>
              <a:gd name="connsiteX4" fmla="*/ 1195916 w 1198106"/>
              <a:gd name="connsiteY4" fmla="*/ 415965 h 982166"/>
              <a:gd name="connsiteX5" fmla="*/ 1198106 w 1198106"/>
              <a:gd name="connsiteY5" fmla="*/ 982166 h 982166"/>
              <a:gd name="connsiteX6" fmla="*/ 307230 w 1198106"/>
              <a:gd name="connsiteY6" fmla="*/ 737306 h 982166"/>
              <a:gd name="connsiteX7" fmla="*/ 0 w 1198106"/>
              <a:gd name="connsiteY7" fmla="*/ 415965 h 982166"/>
              <a:gd name="connsiteX8" fmla="*/ 0 w 1198106"/>
              <a:gd name="connsiteY8" fmla="*/ 314285 h 982166"/>
              <a:gd name="connsiteX0" fmla="*/ 0 w 1198350"/>
              <a:gd name="connsiteY0" fmla="*/ 314285 h 982166"/>
              <a:gd name="connsiteX1" fmla="*/ 314285 w 1198350"/>
              <a:gd name="connsiteY1" fmla="*/ 0 h 982166"/>
              <a:gd name="connsiteX2" fmla="*/ 881631 w 1198350"/>
              <a:gd name="connsiteY2" fmla="*/ 0 h 982166"/>
              <a:gd name="connsiteX3" fmla="*/ 1195916 w 1198350"/>
              <a:gd name="connsiteY3" fmla="*/ 314285 h 982166"/>
              <a:gd name="connsiteX4" fmla="*/ 1195916 w 1198350"/>
              <a:gd name="connsiteY4" fmla="*/ 415965 h 982166"/>
              <a:gd name="connsiteX5" fmla="*/ 1198106 w 1198350"/>
              <a:gd name="connsiteY5" fmla="*/ 982166 h 982166"/>
              <a:gd name="connsiteX6" fmla="*/ 307230 w 1198350"/>
              <a:gd name="connsiteY6" fmla="*/ 737306 h 982166"/>
              <a:gd name="connsiteX7" fmla="*/ 0 w 1198350"/>
              <a:gd name="connsiteY7" fmla="*/ 415965 h 982166"/>
              <a:gd name="connsiteX8" fmla="*/ 0 w 1198350"/>
              <a:gd name="connsiteY8" fmla="*/ 314285 h 982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8350" h="982166">
                <a:moveTo>
                  <a:pt x="0" y="314285"/>
                </a:moveTo>
                <a:cubicBezTo>
                  <a:pt x="0" y="140710"/>
                  <a:pt x="140710" y="0"/>
                  <a:pt x="314285" y="0"/>
                </a:cubicBezTo>
                <a:lnTo>
                  <a:pt x="881631" y="0"/>
                </a:lnTo>
                <a:cubicBezTo>
                  <a:pt x="1055206" y="0"/>
                  <a:pt x="1195916" y="140710"/>
                  <a:pt x="1195916" y="314285"/>
                </a:cubicBezTo>
                <a:lnTo>
                  <a:pt x="1195916" y="415965"/>
                </a:lnTo>
                <a:cubicBezTo>
                  <a:pt x="1195916" y="611765"/>
                  <a:pt x="1199267" y="878127"/>
                  <a:pt x="1198106" y="982166"/>
                </a:cubicBezTo>
                <a:cubicBezTo>
                  <a:pt x="765574" y="855166"/>
                  <a:pt x="291734" y="737306"/>
                  <a:pt x="307230" y="737306"/>
                </a:cubicBezTo>
                <a:cubicBezTo>
                  <a:pt x="144239" y="702028"/>
                  <a:pt x="0" y="589540"/>
                  <a:pt x="0" y="415965"/>
                </a:cubicBezTo>
                <a:lnTo>
                  <a:pt x="0" y="314285"/>
                </a:lnTo>
                <a:close/>
              </a:path>
            </a:pathLst>
          </a:custGeom>
          <a:solidFill>
            <a:srgbClr val="CDE4F0"/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32760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endParaRPr lang="sv-SE" sz="1200" b="1" dirty="0">
              <a:solidFill>
                <a:schemeClr val="bg1"/>
              </a:solidFill>
            </a:endParaRPr>
          </a:p>
        </p:txBody>
      </p:sp>
      <p:sp>
        <p:nvSpPr>
          <p:cNvPr id="8" name="Rektangel med rundade hörn 7"/>
          <p:cNvSpPr/>
          <p:nvPr userDrawn="1"/>
        </p:nvSpPr>
        <p:spPr>
          <a:xfrm>
            <a:off x="6019800" y="904672"/>
            <a:ext cx="2461758" cy="2017653"/>
          </a:xfrm>
          <a:custGeom>
            <a:avLst/>
            <a:gdLst>
              <a:gd name="connsiteX0" fmla="*/ 0 w 1195916"/>
              <a:gd name="connsiteY0" fmla="*/ 314285 h 730250"/>
              <a:gd name="connsiteX1" fmla="*/ 314285 w 1195916"/>
              <a:gd name="connsiteY1" fmla="*/ 0 h 730250"/>
              <a:gd name="connsiteX2" fmla="*/ 881631 w 1195916"/>
              <a:gd name="connsiteY2" fmla="*/ 0 h 730250"/>
              <a:gd name="connsiteX3" fmla="*/ 1195916 w 1195916"/>
              <a:gd name="connsiteY3" fmla="*/ 314285 h 730250"/>
              <a:gd name="connsiteX4" fmla="*/ 1195916 w 1195916"/>
              <a:gd name="connsiteY4" fmla="*/ 415965 h 730250"/>
              <a:gd name="connsiteX5" fmla="*/ 881631 w 1195916"/>
              <a:gd name="connsiteY5" fmla="*/ 730250 h 730250"/>
              <a:gd name="connsiteX6" fmla="*/ 314285 w 1195916"/>
              <a:gd name="connsiteY6" fmla="*/ 730250 h 730250"/>
              <a:gd name="connsiteX7" fmla="*/ 0 w 1195916"/>
              <a:gd name="connsiteY7" fmla="*/ 415965 h 730250"/>
              <a:gd name="connsiteX8" fmla="*/ 0 w 1195916"/>
              <a:gd name="connsiteY8" fmla="*/ 314285 h 730250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07230 w 1278093"/>
              <a:gd name="connsiteY6" fmla="*/ 726722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02659"/>
              <a:gd name="connsiteY0" fmla="*/ 314285 h 977194"/>
              <a:gd name="connsiteX1" fmla="*/ 314285 w 1202659"/>
              <a:gd name="connsiteY1" fmla="*/ 0 h 977194"/>
              <a:gd name="connsiteX2" fmla="*/ 881631 w 1202659"/>
              <a:gd name="connsiteY2" fmla="*/ 0 h 977194"/>
              <a:gd name="connsiteX3" fmla="*/ 1195916 w 1202659"/>
              <a:gd name="connsiteY3" fmla="*/ 314285 h 977194"/>
              <a:gd name="connsiteX4" fmla="*/ 1195916 w 1202659"/>
              <a:gd name="connsiteY4" fmla="*/ 415965 h 977194"/>
              <a:gd name="connsiteX5" fmla="*/ 1202659 w 1202659"/>
              <a:gd name="connsiteY5" fmla="*/ 977194 h 977194"/>
              <a:gd name="connsiteX6" fmla="*/ 307230 w 1202659"/>
              <a:gd name="connsiteY6" fmla="*/ 726722 h 977194"/>
              <a:gd name="connsiteX7" fmla="*/ 0 w 1202659"/>
              <a:gd name="connsiteY7" fmla="*/ 415965 h 977194"/>
              <a:gd name="connsiteX8" fmla="*/ 0 w 1202659"/>
              <a:gd name="connsiteY8" fmla="*/ 314285 h 977194"/>
              <a:gd name="connsiteX0" fmla="*/ 0 w 1202659"/>
              <a:gd name="connsiteY0" fmla="*/ 314285 h 977194"/>
              <a:gd name="connsiteX1" fmla="*/ 314285 w 1202659"/>
              <a:gd name="connsiteY1" fmla="*/ 0 h 977194"/>
              <a:gd name="connsiteX2" fmla="*/ 881631 w 1202659"/>
              <a:gd name="connsiteY2" fmla="*/ 0 h 977194"/>
              <a:gd name="connsiteX3" fmla="*/ 1195916 w 1202659"/>
              <a:gd name="connsiteY3" fmla="*/ 314285 h 977194"/>
              <a:gd name="connsiteX4" fmla="*/ 1195916 w 1202659"/>
              <a:gd name="connsiteY4" fmla="*/ 415965 h 977194"/>
              <a:gd name="connsiteX5" fmla="*/ 1202659 w 1202659"/>
              <a:gd name="connsiteY5" fmla="*/ 977194 h 977194"/>
              <a:gd name="connsiteX6" fmla="*/ 307230 w 1202659"/>
              <a:gd name="connsiteY6" fmla="*/ 737306 h 977194"/>
              <a:gd name="connsiteX7" fmla="*/ 0 w 1202659"/>
              <a:gd name="connsiteY7" fmla="*/ 415965 h 977194"/>
              <a:gd name="connsiteX8" fmla="*/ 0 w 1202659"/>
              <a:gd name="connsiteY8" fmla="*/ 314285 h 977194"/>
              <a:gd name="connsiteX0" fmla="*/ 0 w 1202659"/>
              <a:gd name="connsiteY0" fmla="*/ 314285 h 977194"/>
              <a:gd name="connsiteX1" fmla="*/ 314285 w 1202659"/>
              <a:gd name="connsiteY1" fmla="*/ 0 h 977194"/>
              <a:gd name="connsiteX2" fmla="*/ 881631 w 1202659"/>
              <a:gd name="connsiteY2" fmla="*/ 0 h 977194"/>
              <a:gd name="connsiteX3" fmla="*/ 1195916 w 1202659"/>
              <a:gd name="connsiteY3" fmla="*/ 314285 h 977194"/>
              <a:gd name="connsiteX4" fmla="*/ 1195916 w 1202659"/>
              <a:gd name="connsiteY4" fmla="*/ 415965 h 977194"/>
              <a:gd name="connsiteX5" fmla="*/ 1202659 w 1202659"/>
              <a:gd name="connsiteY5" fmla="*/ 977194 h 977194"/>
              <a:gd name="connsiteX6" fmla="*/ 307230 w 1202659"/>
              <a:gd name="connsiteY6" fmla="*/ 737306 h 977194"/>
              <a:gd name="connsiteX7" fmla="*/ 0 w 1202659"/>
              <a:gd name="connsiteY7" fmla="*/ 415965 h 977194"/>
              <a:gd name="connsiteX8" fmla="*/ 0 w 1202659"/>
              <a:gd name="connsiteY8" fmla="*/ 314285 h 977194"/>
              <a:gd name="connsiteX0" fmla="*/ 0 w 1202659"/>
              <a:gd name="connsiteY0" fmla="*/ 314285 h 977217"/>
              <a:gd name="connsiteX1" fmla="*/ 314285 w 1202659"/>
              <a:gd name="connsiteY1" fmla="*/ 0 h 977217"/>
              <a:gd name="connsiteX2" fmla="*/ 881631 w 1202659"/>
              <a:gd name="connsiteY2" fmla="*/ 0 h 977217"/>
              <a:gd name="connsiteX3" fmla="*/ 1195916 w 1202659"/>
              <a:gd name="connsiteY3" fmla="*/ 314285 h 977217"/>
              <a:gd name="connsiteX4" fmla="*/ 1195916 w 1202659"/>
              <a:gd name="connsiteY4" fmla="*/ 415965 h 977217"/>
              <a:gd name="connsiteX5" fmla="*/ 1202659 w 1202659"/>
              <a:gd name="connsiteY5" fmla="*/ 977194 h 977217"/>
              <a:gd name="connsiteX6" fmla="*/ 307230 w 1202659"/>
              <a:gd name="connsiteY6" fmla="*/ 737306 h 977217"/>
              <a:gd name="connsiteX7" fmla="*/ 0 w 1202659"/>
              <a:gd name="connsiteY7" fmla="*/ 415965 h 977217"/>
              <a:gd name="connsiteX8" fmla="*/ 0 w 1202659"/>
              <a:gd name="connsiteY8" fmla="*/ 314285 h 977217"/>
              <a:gd name="connsiteX0" fmla="*/ 0 w 1202659"/>
              <a:gd name="connsiteY0" fmla="*/ 314285 h 983567"/>
              <a:gd name="connsiteX1" fmla="*/ 314285 w 1202659"/>
              <a:gd name="connsiteY1" fmla="*/ 0 h 983567"/>
              <a:gd name="connsiteX2" fmla="*/ 881631 w 1202659"/>
              <a:gd name="connsiteY2" fmla="*/ 0 h 983567"/>
              <a:gd name="connsiteX3" fmla="*/ 1195916 w 1202659"/>
              <a:gd name="connsiteY3" fmla="*/ 314285 h 983567"/>
              <a:gd name="connsiteX4" fmla="*/ 1195916 w 1202659"/>
              <a:gd name="connsiteY4" fmla="*/ 415965 h 983567"/>
              <a:gd name="connsiteX5" fmla="*/ 1202659 w 1202659"/>
              <a:gd name="connsiteY5" fmla="*/ 983544 h 983567"/>
              <a:gd name="connsiteX6" fmla="*/ 307230 w 1202659"/>
              <a:gd name="connsiteY6" fmla="*/ 737306 h 983567"/>
              <a:gd name="connsiteX7" fmla="*/ 0 w 1202659"/>
              <a:gd name="connsiteY7" fmla="*/ 415965 h 983567"/>
              <a:gd name="connsiteX8" fmla="*/ 0 w 1202659"/>
              <a:gd name="connsiteY8" fmla="*/ 314285 h 983567"/>
              <a:gd name="connsiteX0" fmla="*/ 0 w 1199484"/>
              <a:gd name="connsiteY0" fmla="*/ 314285 h 983567"/>
              <a:gd name="connsiteX1" fmla="*/ 314285 w 1199484"/>
              <a:gd name="connsiteY1" fmla="*/ 0 h 983567"/>
              <a:gd name="connsiteX2" fmla="*/ 881631 w 1199484"/>
              <a:gd name="connsiteY2" fmla="*/ 0 h 983567"/>
              <a:gd name="connsiteX3" fmla="*/ 1195916 w 1199484"/>
              <a:gd name="connsiteY3" fmla="*/ 314285 h 983567"/>
              <a:gd name="connsiteX4" fmla="*/ 1195916 w 1199484"/>
              <a:gd name="connsiteY4" fmla="*/ 415965 h 983567"/>
              <a:gd name="connsiteX5" fmla="*/ 1199484 w 1199484"/>
              <a:gd name="connsiteY5" fmla="*/ 983544 h 983567"/>
              <a:gd name="connsiteX6" fmla="*/ 307230 w 1199484"/>
              <a:gd name="connsiteY6" fmla="*/ 737306 h 983567"/>
              <a:gd name="connsiteX7" fmla="*/ 0 w 1199484"/>
              <a:gd name="connsiteY7" fmla="*/ 415965 h 983567"/>
              <a:gd name="connsiteX8" fmla="*/ 0 w 1199484"/>
              <a:gd name="connsiteY8" fmla="*/ 314285 h 983567"/>
              <a:gd name="connsiteX0" fmla="*/ 0 w 1199484"/>
              <a:gd name="connsiteY0" fmla="*/ 314285 h 983568"/>
              <a:gd name="connsiteX1" fmla="*/ 314285 w 1199484"/>
              <a:gd name="connsiteY1" fmla="*/ 0 h 983568"/>
              <a:gd name="connsiteX2" fmla="*/ 881631 w 1199484"/>
              <a:gd name="connsiteY2" fmla="*/ 0 h 983568"/>
              <a:gd name="connsiteX3" fmla="*/ 1195916 w 1199484"/>
              <a:gd name="connsiteY3" fmla="*/ 314285 h 983568"/>
              <a:gd name="connsiteX4" fmla="*/ 1195916 w 1199484"/>
              <a:gd name="connsiteY4" fmla="*/ 415965 h 983568"/>
              <a:gd name="connsiteX5" fmla="*/ 1199484 w 1199484"/>
              <a:gd name="connsiteY5" fmla="*/ 983544 h 983568"/>
              <a:gd name="connsiteX6" fmla="*/ 307230 w 1199484"/>
              <a:gd name="connsiteY6" fmla="*/ 737306 h 983568"/>
              <a:gd name="connsiteX7" fmla="*/ 0 w 1199484"/>
              <a:gd name="connsiteY7" fmla="*/ 415965 h 983568"/>
              <a:gd name="connsiteX8" fmla="*/ 0 w 1199484"/>
              <a:gd name="connsiteY8" fmla="*/ 314285 h 983568"/>
              <a:gd name="connsiteX0" fmla="*/ 0 w 1198106"/>
              <a:gd name="connsiteY0" fmla="*/ 314285 h 982190"/>
              <a:gd name="connsiteX1" fmla="*/ 314285 w 1198106"/>
              <a:gd name="connsiteY1" fmla="*/ 0 h 982190"/>
              <a:gd name="connsiteX2" fmla="*/ 881631 w 1198106"/>
              <a:gd name="connsiteY2" fmla="*/ 0 h 982190"/>
              <a:gd name="connsiteX3" fmla="*/ 1195916 w 1198106"/>
              <a:gd name="connsiteY3" fmla="*/ 314285 h 982190"/>
              <a:gd name="connsiteX4" fmla="*/ 1195916 w 1198106"/>
              <a:gd name="connsiteY4" fmla="*/ 415965 h 982190"/>
              <a:gd name="connsiteX5" fmla="*/ 1198106 w 1198106"/>
              <a:gd name="connsiteY5" fmla="*/ 982166 h 982190"/>
              <a:gd name="connsiteX6" fmla="*/ 307230 w 1198106"/>
              <a:gd name="connsiteY6" fmla="*/ 737306 h 982190"/>
              <a:gd name="connsiteX7" fmla="*/ 0 w 1198106"/>
              <a:gd name="connsiteY7" fmla="*/ 415965 h 982190"/>
              <a:gd name="connsiteX8" fmla="*/ 0 w 1198106"/>
              <a:gd name="connsiteY8" fmla="*/ 314285 h 982190"/>
              <a:gd name="connsiteX0" fmla="*/ 0 w 1198106"/>
              <a:gd name="connsiteY0" fmla="*/ 314285 h 982166"/>
              <a:gd name="connsiteX1" fmla="*/ 314285 w 1198106"/>
              <a:gd name="connsiteY1" fmla="*/ 0 h 982166"/>
              <a:gd name="connsiteX2" fmla="*/ 881631 w 1198106"/>
              <a:gd name="connsiteY2" fmla="*/ 0 h 982166"/>
              <a:gd name="connsiteX3" fmla="*/ 1195916 w 1198106"/>
              <a:gd name="connsiteY3" fmla="*/ 314285 h 982166"/>
              <a:gd name="connsiteX4" fmla="*/ 1195916 w 1198106"/>
              <a:gd name="connsiteY4" fmla="*/ 415965 h 982166"/>
              <a:gd name="connsiteX5" fmla="*/ 1198106 w 1198106"/>
              <a:gd name="connsiteY5" fmla="*/ 982166 h 982166"/>
              <a:gd name="connsiteX6" fmla="*/ 307230 w 1198106"/>
              <a:gd name="connsiteY6" fmla="*/ 737306 h 982166"/>
              <a:gd name="connsiteX7" fmla="*/ 0 w 1198106"/>
              <a:gd name="connsiteY7" fmla="*/ 415965 h 982166"/>
              <a:gd name="connsiteX8" fmla="*/ 0 w 1198106"/>
              <a:gd name="connsiteY8" fmla="*/ 314285 h 982166"/>
              <a:gd name="connsiteX0" fmla="*/ 0 w 1198106"/>
              <a:gd name="connsiteY0" fmla="*/ 314285 h 982166"/>
              <a:gd name="connsiteX1" fmla="*/ 314285 w 1198106"/>
              <a:gd name="connsiteY1" fmla="*/ 0 h 982166"/>
              <a:gd name="connsiteX2" fmla="*/ 881631 w 1198106"/>
              <a:gd name="connsiteY2" fmla="*/ 0 h 982166"/>
              <a:gd name="connsiteX3" fmla="*/ 1195916 w 1198106"/>
              <a:gd name="connsiteY3" fmla="*/ 314285 h 982166"/>
              <a:gd name="connsiteX4" fmla="*/ 1195916 w 1198106"/>
              <a:gd name="connsiteY4" fmla="*/ 415965 h 982166"/>
              <a:gd name="connsiteX5" fmla="*/ 1198106 w 1198106"/>
              <a:gd name="connsiteY5" fmla="*/ 982166 h 982166"/>
              <a:gd name="connsiteX6" fmla="*/ 307230 w 1198106"/>
              <a:gd name="connsiteY6" fmla="*/ 737306 h 982166"/>
              <a:gd name="connsiteX7" fmla="*/ 0 w 1198106"/>
              <a:gd name="connsiteY7" fmla="*/ 415965 h 982166"/>
              <a:gd name="connsiteX8" fmla="*/ 0 w 1198106"/>
              <a:gd name="connsiteY8" fmla="*/ 314285 h 982166"/>
              <a:gd name="connsiteX0" fmla="*/ 0 w 1198106"/>
              <a:gd name="connsiteY0" fmla="*/ 314285 h 982213"/>
              <a:gd name="connsiteX1" fmla="*/ 314285 w 1198106"/>
              <a:gd name="connsiteY1" fmla="*/ 0 h 982213"/>
              <a:gd name="connsiteX2" fmla="*/ 881631 w 1198106"/>
              <a:gd name="connsiteY2" fmla="*/ 0 h 982213"/>
              <a:gd name="connsiteX3" fmla="*/ 1195916 w 1198106"/>
              <a:gd name="connsiteY3" fmla="*/ 314285 h 982213"/>
              <a:gd name="connsiteX4" fmla="*/ 1195916 w 1198106"/>
              <a:gd name="connsiteY4" fmla="*/ 415965 h 982213"/>
              <a:gd name="connsiteX5" fmla="*/ 1198106 w 1198106"/>
              <a:gd name="connsiteY5" fmla="*/ 982166 h 982213"/>
              <a:gd name="connsiteX6" fmla="*/ 307230 w 1198106"/>
              <a:gd name="connsiteY6" fmla="*/ 737306 h 982213"/>
              <a:gd name="connsiteX7" fmla="*/ 0 w 1198106"/>
              <a:gd name="connsiteY7" fmla="*/ 415965 h 982213"/>
              <a:gd name="connsiteX8" fmla="*/ 0 w 1198106"/>
              <a:gd name="connsiteY8" fmla="*/ 314285 h 982213"/>
              <a:gd name="connsiteX0" fmla="*/ 0 w 1198854"/>
              <a:gd name="connsiteY0" fmla="*/ 314285 h 983118"/>
              <a:gd name="connsiteX1" fmla="*/ 314285 w 1198854"/>
              <a:gd name="connsiteY1" fmla="*/ 0 h 983118"/>
              <a:gd name="connsiteX2" fmla="*/ 881631 w 1198854"/>
              <a:gd name="connsiteY2" fmla="*/ 0 h 983118"/>
              <a:gd name="connsiteX3" fmla="*/ 1195916 w 1198854"/>
              <a:gd name="connsiteY3" fmla="*/ 314285 h 983118"/>
              <a:gd name="connsiteX4" fmla="*/ 1195916 w 1198854"/>
              <a:gd name="connsiteY4" fmla="*/ 415965 h 983118"/>
              <a:gd name="connsiteX5" fmla="*/ 1198106 w 1198854"/>
              <a:gd name="connsiteY5" fmla="*/ 982166 h 983118"/>
              <a:gd name="connsiteX6" fmla="*/ 307230 w 1198854"/>
              <a:gd name="connsiteY6" fmla="*/ 737306 h 983118"/>
              <a:gd name="connsiteX7" fmla="*/ 0 w 1198854"/>
              <a:gd name="connsiteY7" fmla="*/ 415965 h 983118"/>
              <a:gd name="connsiteX8" fmla="*/ 0 w 1198854"/>
              <a:gd name="connsiteY8" fmla="*/ 314285 h 983118"/>
              <a:gd name="connsiteX0" fmla="*/ 0 w 1198106"/>
              <a:gd name="connsiteY0" fmla="*/ 314285 h 983600"/>
              <a:gd name="connsiteX1" fmla="*/ 314285 w 1198106"/>
              <a:gd name="connsiteY1" fmla="*/ 0 h 983600"/>
              <a:gd name="connsiteX2" fmla="*/ 881631 w 1198106"/>
              <a:gd name="connsiteY2" fmla="*/ 0 h 983600"/>
              <a:gd name="connsiteX3" fmla="*/ 1195916 w 1198106"/>
              <a:gd name="connsiteY3" fmla="*/ 314285 h 983600"/>
              <a:gd name="connsiteX4" fmla="*/ 1195916 w 1198106"/>
              <a:gd name="connsiteY4" fmla="*/ 415965 h 983600"/>
              <a:gd name="connsiteX5" fmla="*/ 1198106 w 1198106"/>
              <a:gd name="connsiteY5" fmla="*/ 982166 h 983600"/>
              <a:gd name="connsiteX6" fmla="*/ 307230 w 1198106"/>
              <a:gd name="connsiteY6" fmla="*/ 737306 h 983600"/>
              <a:gd name="connsiteX7" fmla="*/ 0 w 1198106"/>
              <a:gd name="connsiteY7" fmla="*/ 415965 h 983600"/>
              <a:gd name="connsiteX8" fmla="*/ 0 w 1198106"/>
              <a:gd name="connsiteY8" fmla="*/ 314285 h 983600"/>
              <a:gd name="connsiteX0" fmla="*/ 0 w 1198106"/>
              <a:gd name="connsiteY0" fmla="*/ 314285 h 983600"/>
              <a:gd name="connsiteX1" fmla="*/ 314285 w 1198106"/>
              <a:gd name="connsiteY1" fmla="*/ 0 h 983600"/>
              <a:gd name="connsiteX2" fmla="*/ 881631 w 1198106"/>
              <a:gd name="connsiteY2" fmla="*/ 0 h 983600"/>
              <a:gd name="connsiteX3" fmla="*/ 1195916 w 1198106"/>
              <a:gd name="connsiteY3" fmla="*/ 314285 h 983600"/>
              <a:gd name="connsiteX4" fmla="*/ 1195916 w 1198106"/>
              <a:gd name="connsiteY4" fmla="*/ 415965 h 983600"/>
              <a:gd name="connsiteX5" fmla="*/ 1198106 w 1198106"/>
              <a:gd name="connsiteY5" fmla="*/ 982166 h 983600"/>
              <a:gd name="connsiteX6" fmla="*/ 307230 w 1198106"/>
              <a:gd name="connsiteY6" fmla="*/ 737306 h 983600"/>
              <a:gd name="connsiteX7" fmla="*/ 0 w 1198106"/>
              <a:gd name="connsiteY7" fmla="*/ 415965 h 983600"/>
              <a:gd name="connsiteX8" fmla="*/ 0 w 1198106"/>
              <a:gd name="connsiteY8" fmla="*/ 314285 h 983600"/>
              <a:gd name="connsiteX0" fmla="*/ 0 w 1198106"/>
              <a:gd name="connsiteY0" fmla="*/ 314285 h 983600"/>
              <a:gd name="connsiteX1" fmla="*/ 314285 w 1198106"/>
              <a:gd name="connsiteY1" fmla="*/ 0 h 983600"/>
              <a:gd name="connsiteX2" fmla="*/ 881631 w 1198106"/>
              <a:gd name="connsiteY2" fmla="*/ 0 h 983600"/>
              <a:gd name="connsiteX3" fmla="*/ 1195916 w 1198106"/>
              <a:gd name="connsiteY3" fmla="*/ 314285 h 983600"/>
              <a:gd name="connsiteX4" fmla="*/ 1195916 w 1198106"/>
              <a:gd name="connsiteY4" fmla="*/ 415965 h 983600"/>
              <a:gd name="connsiteX5" fmla="*/ 1198106 w 1198106"/>
              <a:gd name="connsiteY5" fmla="*/ 982166 h 983600"/>
              <a:gd name="connsiteX6" fmla="*/ 307230 w 1198106"/>
              <a:gd name="connsiteY6" fmla="*/ 737306 h 983600"/>
              <a:gd name="connsiteX7" fmla="*/ 0 w 1198106"/>
              <a:gd name="connsiteY7" fmla="*/ 415965 h 983600"/>
              <a:gd name="connsiteX8" fmla="*/ 0 w 1198106"/>
              <a:gd name="connsiteY8" fmla="*/ 314285 h 983600"/>
              <a:gd name="connsiteX0" fmla="*/ 0 w 1198106"/>
              <a:gd name="connsiteY0" fmla="*/ 314285 h 982727"/>
              <a:gd name="connsiteX1" fmla="*/ 314285 w 1198106"/>
              <a:gd name="connsiteY1" fmla="*/ 0 h 982727"/>
              <a:gd name="connsiteX2" fmla="*/ 881631 w 1198106"/>
              <a:gd name="connsiteY2" fmla="*/ 0 h 982727"/>
              <a:gd name="connsiteX3" fmla="*/ 1195916 w 1198106"/>
              <a:gd name="connsiteY3" fmla="*/ 314285 h 982727"/>
              <a:gd name="connsiteX4" fmla="*/ 1195916 w 1198106"/>
              <a:gd name="connsiteY4" fmla="*/ 415965 h 982727"/>
              <a:gd name="connsiteX5" fmla="*/ 1198106 w 1198106"/>
              <a:gd name="connsiteY5" fmla="*/ 982166 h 982727"/>
              <a:gd name="connsiteX6" fmla="*/ 307230 w 1198106"/>
              <a:gd name="connsiteY6" fmla="*/ 737306 h 982727"/>
              <a:gd name="connsiteX7" fmla="*/ 0 w 1198106"/>
              <a:gd name="connsiteY7" fmla="*/ 415965 h 982727"/>
              <a:gd name="connsiteX8" fmla="*/ 0 w 1198106"/>
              <a:gd name="connsiteY8" fmla="*/ 314285 h 982727"/>
              <a:gd name="connsiteX0" fmla="*/ 0 w 1198349"/>
              <a:gd name="connsiteY0" fmla="*/ 314285 h 983011"/>
              <a:gd name="connsiteX1" fmla="*/ 314285 w 1198349"/>
              <a:gd name="connsiteY1" fmla="*/ 0 h 983011"/>
              <a:gd name="connsiteX2" fmla="*/ 881631 w 1198349"/>
              <a:gd name="connsiteY2" fmla="*/ 0 h 983011"/>
              <a:gd name="connsiteX3" fmla="*/ 1195916 w 1198349"/>
              <a:gd name="connsiteY3" fmla="*/ 314285 h 983011"/>
              <a:gd name="connsiteX4" fmla="*/ 1195916 w 1198349"/>
              <a:gd name="connsiteY4" fmla="*/ 415965 h 983011"/>
              <a:gd name="connsiteX5" fmla="*/ 1198106 w 1198349"/>
              <a:gd name="connsiteY5" fmla="*/ 982166 h 983011"/>
              <a:gd name="connsiteX6" fmla="*/ 307230 w 1198349"/>
              <a:gd name="connsiteY6" fmla="*/ 737306 h 983011"/>
              <a:gd name="connsiteX7" fmla="*/ 0 w 1198349"/>
              <a:gd name="connsiteY7" fmla="*/ 415965 h 983011"/>
              <a:gd name="connsiteX8" fmla="*/ 0 w 1198349"/>
              <a:gd name="connsiteY8" fmla="*/ 314285 h 983011"/>
              <a:gd name="connsiteX0" fmla="*/ 0 w 1198106"/>
              <a:gd name="connsiteY0" fmla="*/ 314285 h 983230"/>
              <a:gd name="connsiteX1" fmla="*/ 314285 w 1198106"/>
              <a:gd name="connsiteY1" fmla="*/ 0 h 983230"/>
              <a:gd name="connsiteX2" fmla="*/ 881631 w 1198106"/>
              <a:gd name="connsiteY2" fmla="*/ 0 h 983230"/>
              <a:gd name="connsiteX3" fmla="*/ 1195916 w 1198106"/>
              <a:gd name="connsiteY3" fmla="*/ 314285 h 983230"/>
              <a:gd name="connsiteX4" fmla="*/ 1195916 w 1198106"/>
              <a:gd name="connsiteY4" fmla="*/ 415965 h 983230"/>
              <a:gd name="connsiteX5" fmla="*/ 1198106 w 1198106"/>
              <a:gd name="connsiteY5" fmla="*/ 982166 h 983230"/>
              <a:gd name="connsiteX6" fmla="*/ 307230 w 1198106"/>
              <a:gd name="connsiteY6" fmla="*/ 737306 h 983230"/>
              <a:gd name="connsiteX7" fmla="*/ 0 w 1198106"/>
              <a:gd name="connsiteY7" fmla="*/ 415965 h 983230"/>
              <a:gd name="connsiteX8" fmla="*/ 0 w 1198106"/>
              <a:gd name="connsiteY8" fmla="*/ 314285 h 983230"/>
              <a:gd name="connsiteX0" fmla="*/ 0 w 1198106"/>
              <a:gd name="connsiteY0" fmla="*/ 314285 h 982816"/>
              <a:gd name="connsiteX1" fmla="*/ 314285 w 1198106"/>
              <a:gd name="connsiteY1" fmla="*/ 0 h 982816"/>
              <a:gd name="connsiteX2" fmla="*/ 881631 w 1198106"/>
              <a:gd name="connsiteY2" fmla="*/ 0 h 982816"/>
              <a:gd name="connsiteX3" fmla="*/ 1195916 w 1198106"/>
              <a:gd name="connsiteY3" fmla="*/ 314285 h 982816"/>
              <a:gd name="connsiteX4" fmla="*/ 1195916 w 1198106"/>
              <a:gd name="connsiteY4" fmla="*/ 415965 h 982816"/>
              <a:gd name="connsiteX5" fmla="*/ 1198106 w 1198106"/>
              <a:gd name="connsiteY5" fmla="*/ 982166 h 982816"/>
              <a:gd name="connsiteX6" fmla="*/ 307230 w 1198106"/>
              <a:gd name="connsiteY6" fmla="*/ 737306 h 982816"/>
              <a:gd name="connsiteX7" fmla="*/ 0 w 1198106"/>
              <a:gd name="connsiteY7" fmla="*/ 415965 h 982816"/>
              <a:gd name="connsiteX8" fmla="*/ 0 w 1198106"/>
              <a:gd name="connsiteY8" fmla="*/ 314285 h 982816"/>
              <a:gd name="connsiteX0" fmla="*/ 0 w 1198349"/>
              <a:gd name="connsiteY0" fmla="*/ 314285 h 982644"/>
              <a:gd name="connsiteX1" fmla="*/ 314285 w 1198349"/>
              <a:gd name="connsiteY1" fmla="*/ 0 h 982644"/>
              <a:gd name="connsiteX2" fmla="*/ 881631 w 1198349"/>
              <a:gd name="connsiteY2" fmla="*/ 0 h 982644"/>
              <a:gd name="connsiteX3" fmla="*/ 1195916 w 1198349"/>
              <a:gd name="connsiteY3" fmla="*/ 314285 h 982644"/>
              <a:gd name="connsiteX4" fmla="*/ 1195916 w 1198349"/>
              <a:gd name="connsiteY4" fmla="*/ 415965 h 982644"/>
              <a:gd name="connsiteX5" fmla="*/ 1198106 w 1198349"/>
              <a:gd name="connsiteY5" fmla="*/ 982166 h 982644"/>
              <a:gd name="connsiteX6" fmla="*/ 307230 w 1198349"/>
              <a:gd name="connsiteY6" fmla="*/ 737306 h 982644"/>
              <a:gd name="connsiteX7" fmla="*/ 0 w 1198349"/>
              <a:gd name="connsiteY7" fmla="*/ 415965 h 982644"/>
              <a:gd name="connsiteX8" fmla="*/ 0 w 1198349"/>
              <a:gd name="connsiteY8" fmla="*/ 314285 h 982644"/>
              <a:gd name="connsiteX0" fmla="*/ 0 w 1198349"/>
              <a:gd name="connsiteY0" fmla="*/ 314285 h 987703"/>
              <a:gd name="connsiteX1" fmla="*/ 314285 w 1198349"/>
              <a:gd name="connsiteY1" fmla="*/ 0 h 987703"/>
              <a:gd name="connsiteX2" fmla="*/ 881631 w 1198349"/>
              <a:gd name="connsiteY2" fmla="*/ 0 h 987703"/>
              <a:gd name="connsiteX3" fmla="*/ 1195916 w 1198349"/>
              <a:gd name="connsiteY3" fmla="*/ 314285 h 987703"/>
              <a:gd name="connsiteX4" fmla="*/ 1195916 w 1198349"/>
              <a:gd name="connsiteY4" fmla="*/ 415965 h 987703"/>
              <a:gd name="connsiteX5" fmla="*/ 1198106 w 1198349"/>
              <a:gd name="connsiteY5" fmla="*/ 982166 h 987703"/>
              <a:gd name="connsiteX6" fmla="*/ 307230 w 1198349"/>
              <a:gd name="connsiteY6" fmla="*/ 737306 h 987703"/>
              <a:gd name="connsiteX7" fmla="*/ 0 w 1198349"/>
              <a:gd name="connsiteY7" fmla="*/ 415965 h 987703"/>
              <a:gd name="connsiteX8" fmla="*/ 0 w 1198349"/>
              <a:gd name="connsiteY8" fmla="*/ 314285 h 987703"/>
              <a:gd name="connsiteX0" fmla="*/ 0 w 1198106"/>
              <a:gd name="connsiteY0" fmla="*/ 314285 h 1002462"/>
              <a:gd name="connsiteX1" fmla="*/ 314285 w 1198106"/>
              <a:gd name="connsiteY1" fmla="*/ 0 h 1002462"/>
              <a:gd name="connsiteX2" fmla="*/ 881631 w 1198106"/>
              <a:gd name="connsiteY2" fmla="*/ 0 h 1002462"/>
              <a:gd name="connsiteX3" fmla="*/ 1195916 w 1198106"/>
              <a:gd name="connsiteY3" fmla="*/ 314285 h 1002462"/>
              <a:gd name="connsiteX4" fmla="*/ 1195916 w 1198106"/>
              <a:gd name="connsiteY4" fmla="*/ 415965 h 1002462"/>
              <a:gd name="connsiteX5" fmla="*/ 1198106 w 1198106"/>
              <a:gd name="connsiteY5" fmla="*/ 982166 h 1002462"/>
              <a:gd name="connsiteX6" fmla="*/ 307230 w 1198106"/>
              <a:gd name="connsiteY6" fmla="*/ 737306 h 1002462"/>
              <a:gd name="connsiteX7" fmla="*/ 0 w 1198106"/>
              <a:gd name="connsiteY7" fmla="*/ 415965 h 1002462"/>
              <a:gd name="connsiteX8" fmla="*/ 0 w 1198106"/>
              <a:gd name="connsiteY8" fmla="*/ 314285 h 1002462"/>
              <a:gd name="connsiteX0" fmla="*/ 0 w 1198106"/>
              <a:gd name="connsiteY0" fmla="*/ 314285 h 994293"/>
              <a:gd name="connsiteX1" fmla="*/ 314285 w 1198106"/>
              <a:gd name="connsiteY1" fmla="*/ 0 h 994293"/>
              <a:gd name="connsiteX2" fmla="*/ 881631 w 1198106"/>
              <a:gd name="connsiteY2" fmla="*/ 0 h 994293"/>
              <a:gd name="connsiteX3" fmla="*/ 1195916 w 1198106"/>
              <a:gd name="connsiteY3" fmla="*/ 314285 h 994293"/>
              <a:gd name="connsiteX4" fmla="*/ 1195916 w 1198106"/>
              <a:gd name="connsiteY4" fmla="*/ 415965 h 994293"/>
              <a:gd name="connsiteX5" fmla="*/ 1198106 w 1198106"/>
              <a:gd name="connsiteY5" fmla="*/ 982166 h 994293"/>
              <a:gd name="connsiteX6" fmla="*/ 307230 w 1198106"/>
              <a:gd name="connsiteY6" fmla="*/ 737306 h 994293"/>
              <a:gd name="connsiteX7" fmla="*/ 0 w 1198106"/>
              <a:gd name="connsiteY7" fmla="*/ 415965 h 994293"/>
              <a:gd name="connsiteX8" fmla="*/ 0 w 1198106"/>
              <a:gd name="connsiteY8" fmla="*/ 314285 h 994293"/>
              <a:gd name="connsiteX0" fmla="*/ 0 w 1198106"/>
              <a:gd name="connsiteY0" fmla="*/ 314285 h 992226"/>
              <a:gd name="connsiteX1" fmla="*/ 314285 w 1198106"/>
              <a:gd name="connsiteY1" fmla="*/ 0 h 992226"/>
              <a:gd name="connsiteX2" fmla="*/ 881631 w 1198106"/>
              <a:gd name="connsiteY2" fmla="*/ 0 h 992226"/>
              <a:gd name="connsiteX3" fmla="*/ 1195916 w 1198106"/>
              <a:gd name="connsiteY3" fmla="*/ 314285 h 992226"/>
              <a:gd name="connsiteX4" fmla="*/ 1195916 w 1198106"/>
              <a:gd name="connsiteY4" fmla="*/ 415965 h 992226"/>
              <a:gd name="connsiteX5" fmla="*/ 1198106 w 1198106"/>
              <a:gd name="connsiteY5" fmla="*/ 982166 h 992226"/>
              <a:gd name="connsiteX6" fmla="*/ 307230 w 1198106"/>
              <a:gd name="connsiteY6" fmla="*/ 737306 h 992226"/>
              <a:gd name="connsiteX7" fmla="*/ 0 w 1198106"/>
              <a:gd name="connsiteY7" fmla="*/ 415965 h 992226"/>
              <a:gd name="connsiteX8" fmla="*/ 0 w 1198106"/>
              <a:gd name="connsiteY8" fmla="*/ 314285 h 992226"/>
              <a:gd name="connsiteX0" fmla="*/ 0 w 1198106"/>
              <a:gd name="connsiteY0" fmla="*/ 314285 h 989392"/>
              <a:gd name="connsiteX1" fmla="*/ 314285 w 1198106"/>
              <a:gd name="connsiteY1" fmla="*/ 0 h 989392"/>
              <a:gd name="connsiteX2" fmla="*/ 881631 w 1198106"/>
              <a:gd name="connsiteY2" fmla="*/ 0 h 989392"/>
              <a:gd name="connsiteX3" fmla="*/ 1195916 w 1198106"/>
              <a:gd name="connsiteY3" fmla="*/ 314285 h 989392"/>
              <a:gd name="connsiteX4" fmla="*/ 1195916 w 1198106"/>
              <a:gd name="connsiteY4" fmla="*/ 415965 h 989392"/>
              <a:gd name="connsiteX5" fmla="*/ 1198106 w 1198106"/>
              <a:gd name="connsiteY5" fmla="*/ 982166 h 989392"/>
              <a:gd name="connsiteX6" fmla="*/ 307230 w 1198106"/>
              <a:gd name="connsiteY6" fmla="*/ 737306 h 989392"/>
              <a:gd name="connsiteX7" fmla="*/ 0 w 1198106"/>
              <a:gd name="connsiteY7" fmla="*/ 415965 h 989392"/>
              <a:gd name="connsiteX8" fmla="*/ 0 w 1198106"/>
              <a:gd name="connsiteY8" fmla="*/ 314285 h 989392"/>
              <a:gd name="connsiteX0" fmla="*/ 0 w 1198349"/>
              <a:gd name="connsiteY0" fmla="*/ 314285 h 999994"/>
              <a:gd name="connsiteX1" fmla="*/ 314285 w 1198349"/>
              <a:gd name="connsiteY1" fmla="*/ 0 h 999994"/>
              <a:gd name="connsiteX2" fmla="*/ 881631 w 1198349"/>
              <a:gd name="connsiteY2" fmla="*/ 0 h 999994"/>
              <a:gd name="connsiteX3" fmla="*/ 1195916 w 1198349"/>
              <a:gd name="connsiteY3" fmla="*/ 314285 h 999994"/>
              <a:gd name="connsiteX4" fmla="*/ 1195916 w 1198349"/>
              <a:gd name="connsiteY4" fmla="*/ 415965 h 999994"/>
              <a:gd name="connsiteX5" fmla="*/ 1198106 w 1198349"/>
              <a:gd name="connsiteY5" fmla="*/ 982166 h 999994"/>
              <a:gd name="connsiteX6" fmla="*/ 307230 w 1198349"/>
              <a:gd name="connsiteY6" fmla="*/ 737306 h 999994"/>
              <a:gd name="connsiteX7" fmla="*/ 0 w 1198349"/>
              <a:gd name="connsiteY7" fmla="*/ 415965 h 999994"/>
              <a:gd name="connsiteX8" fmla="*/ 0 w 1198349"/>
              <a:gd name="connsiteY8" fmla="*/ 314285 h 999994"/>
              <a:gd name="connsiteX0" fmla="*/ 0 w 1198349"/>
              <a:gd name="connsiteY0" fmla="*/ 314285 h 1010400"/>
              <a:gd name="connsiteX1" fmla="*/ 314285 w 1198349"/>
              <a:gd name="connsiteY1" fmla="*/ 0 h 1010400"/>
              <a:gd name="connsiteX2" fmla="*/ 881631 w 1198349"/>
              <a:gd name="connsiteY2" fmla="*/ 0 h 1010400"/>
              <a:gd name="connsiteX3" fmla="*/ 1195916 w 1198349"/>
              <a:gd name="connsiteY3" fmla="*/ 314285 h 1010400"/>
              <a:gd name="connsiteX4" fmla="*/ 1195916 w 1198349"/>
              <a:gd name="connsiteY4" fmla="*/ 415965 h 1010400"/>
              <a:gd name="connsiteX5" fmla="*/ 1198106 w 1198349"/>
              <a:gd name="connsiteY5" fmla="*/ 982166 h 1010400"/>
              <a:gd name="connsiteX6" fmla="*/ 307230 w 1198349"/>
              <a:gd name="connsiteY6" fmla="*/ 737306 h 1010400"/>
              <a:gd name="connsiteX7" fmla="*/ 0 w 1198349"/>
              <a:gd name="connsiteY7" fmla="*/ 415965 h 1010400"/>
              <a:gd name="connsiteX8" fmla="*/ 0 w 1198349"/>
              <a:gd name="connsiteY8" fmla="*/ 314285 h 1010400"/>
              <a:gd name="connsiteX0" fmla="*/ 0 w 1198349"/>
              <a:gd name="connsiteY0" fmla="*/ 314285 h 1002462"/>
              <a:gd name="connsiteX1" fmla="*/ 314285 w 1198349"/>
              <a:gd name="connsiteY1" fmla="*/ 0 h 1002462"/>
              <a:gd name="connsiteX2" fmla="*/ 881631 w 1198349"/>
              <a:gd name="connsiteY2" fmla="*/ 0 h 1002462"/>
              <a:gd name="connsiteX3" fmla="*/ 1195916 w 1198349"/>
              <a:gd name="connsiteY3" fmla="*/ 314285 h 1002462"/>
              <a:gd name="connsiteX4" fmla="*/ 1195916 w 1198349"/>
              <a:gd name="connsiteY4" fmla="*/ 415965 h 1002462"/>
              <a:gd name="connsiteX5" fmla="*/ 1198106 w 1198349"/>
              <a:gd name="connsiteY5" fmla="*/ 982166 h 1002462"/>
              <a:gd name="connsiteX6" fmla="*/ 307230 w 1198349"/>
              <a:gd name="connsiteY6" fmla="*/ 737306 h 1002462"/>
              <a:gd name="connsiteX7" fmla="*/ 0 w 1198349"/>
              <a:gd name="connsiteY7" fmla="*/ 415965 h 1002462"/>
              <a:gd name="connsiteX8" fmla="*/ 0 w 1198349"/>
              <a:gd name="connsiteY8" fmla="*/ 314285 h 1002462"/>
              <a:gd name="connsiteX0" fmla="*/ 0 w 1198106"/>
              <a:gd name="connsiteY0" fmla="*/ 314285 h 1009026"/>
              <a:gd name="connsiteX1" fmla="*/ 314285 w 1198106"/>
              <a:gd name="connsiteY1" fmla="*/ 0 h 1009026"/>
              <a:gd name="connsiteX2" fmla="*/ 881631 w 1198106"/>
              <a:gd name="connsiteY2" fmla="*/ 0 h 1009026"/>
              <a:gd name="connsiteX3" fmla="*/ 1195916 w 1198106"/>
              <a:gd name="connsiteY3" fmla="*/ 314285 h 1009026"/>
              <a:gd name="connsiteX4" fmla="*/ 1195916 w 1198106"/>
              <a:gd name="connsiteY4" fmla="*/ 415965 h 1009026"/>
              <a:gd name="connsiteX5" fmla="*/ 1198106 w 1198106"/>
              <a:gd name="connsiteY5" fmla="*/ 982166 h 1009026"/>
              <a:gd name="connsiteX6" fmla="*/ 307230 w 1198106"/>
              <a:gd name="connsiteY6" fmla="*/ 737306 h 1009026"/>
              <a:gd name="connsiteX7" fmla="*/ 0 w 1198106"/>
              <a:gd name="connsiteY7" fmla="*/ 415965 h 1009026"/>
              <a:gd name="connsiteX8" fmla="*/ 0 w 1198106"/>
              <a:gd name="connsiteY8" fmla="*/ 314285 h 1009026"/>
              <a:gd name="connsiteX0" fmla="*/ 0 w 1215132"/>
              <a:gd name="connsiteY0" fmla="*/ 314285 h 1013202"/>
              <a:gd name="connsiteX1" fmla="*/ 314285 w 1215132"/>
              <a:gd name="connsiteY1" fmla="*/ 0 h 1013202"/>
              <a:gd name="connsiteX2" fmla="*/ 881631 w 1215132"/>
              <a:gd name="connsiteY2" fmla="*/ 0 h 1013202"/>
              <a:gd name="connsiteX3" fmla="*/ 1195916 w 1215132"/>
              <a:gd name="connsiteY3" fmla="*/ 314285 h 1013202"/>
              <a:gd name="connsiteX4" fmla="*/ 1195916 w 1215132"/>
              <a:gd name="connsiteY4" fmla="*/ 415965 h 1013202"/>
              <a:gd name="connsiteX5" fmla="*/ 1198106 w 1215132"/>
              <a:gd name="connsiteY5" fmla="*/ 982166 h 1013202"/>
              <a:gd name="connsiteX6" fmla="*/ 307230 w 1215132"/>
              <a:gd name="connsiteY6" fmla="*/ 737306 h 1013202"/>
              <a:gd name="connsiteX7" fmla="*/ 0 w 1215132"/>
              <a:gd name="connsiteY7" fmla="*/ 415965 h 1013202"/>
              <a:gd name="connsiteX8" fmla="*/ 0 w 1215132"/>
              <a:gd name="connsiteY8" fmla="*/ 314285 h 1013202"/>
              <a:gd name="connsiteX0" fmla="*/ 0 w 1200285"/>
              <a:gd name="connsiteY0" fmla="*/ 314285 h 1011792"/>
              <a:gd name="connsiteX1" fmla="*/ 314285 w 1200285"/>
              <a:gd name="connsiteY1" fmla="*/ 0 h 1011792"/>
              <a:gd name="connsiteX2" fmla="*/ 881631 w 1200285"/>
              <a:gd name="connsiteY2" fmla="*/ 0 h 1011792"/>
              <a:gd name="connsiteX3" fmla="*/ 1195916 w 1200285"/>
              <a:gd name="connsiteY3" fmla="*/ 314285 h 1011792"/>
              <a:gd name="connsiteX4" fmla="*/ 1195916 w 1200285"/>
              <a:gd name="connsiteY4" fmla="*/ 415965 h 1011792"/>
              <a:gd name="connsiteX5" fmla="*/ 1198106 w 1200285"/>
              <a:gd name="connsiteY5" fmla="*/ 982166 h 1011792"/>
              <a:gd name="connsiteX6" fmla="*/ 307230 w 1200285"/>
              <a:gd name="connsiteY6" fmla="*/ 737306 h 1011792"/>
              <a:gd name="connsiteX7" fmla="*/ 0 w 1200285"/>
              <a:gd name="connsiteY7" fmla="*/ 415965 h 1011792"/>
              <a:gd name="connsiteX8" fmla="*/ 0 w 1200285"/>
              <a:gd name="connsiteY8" fmla="*/ 314285 h 1011792"/>
              <a:gd name="connsiteX0" fmla="*/ 0 w 1198349"/>
              <a:gd name="connsiteY0" fmla="*/ 314285 h 1013202"/>
              <a:gd name="connsiteX1" fmla="*/ 314285 w 1198349"/>
              <a:gd name="connsiteY1" fmla="*/ 0 h 1013202"/>
              <a:gd name="connsiteX2" fmla="*/ 881631 w 1198349"/>
              <a:gd name="connsiteY2" fmla="*/ 0 h 1013202"/>
              <a:gd name="connsiteX3" fmla="*/ 1195916 w 1198349"/>
              <a:gd name="connsiteY3" fmla="*/ 314285 h 1013202"/>
              <a:gd name="connsiteX4" fmla="*/ 1195916 w 1198349"/>
              <a:gd name="connsiteY4" fmla="*/ 415965 h 1013202"/>
              <a:gd name="connsiteX5" fmla="*/ 1198106 w 1198349"/>
              <a:gd name="connsiteY5" fmla="*/ 982166 h 1013202"/>
              <a:gd name="connsiteX6" fmla="*/ 307230 w 1198349"/>
              <a:gd name="connsiteY6" fmla="*/ 737306 h 1013202"/>
              <a:gd name="connsiteX7" fmla="*/ 0 w 1198349"/>
              <a:gd name="connsiteY7" fmla="*/ 415965 h 1013202"/>
              <a:gd name="connsiteX8" fmla="*/ 0 w 1198349"/>
              <a:gd name="connsiteY8" fmla="*/ 314285 h 1013202"/>
              <a:gd name="connsiteX0" fmla="*/ 0 w 1264173"/>
              <a:gd name="connsiteY0" fmla="*/ 314285 h 1029724"/>
              <a:gd name="connsiteX1" fmla="*/ 314285 w 1264173"/>
              <a:gd name="connsiteY1" fmla="*/ 0 h 1029724"/>
              <a:gd name="connsiteX2" fmla="*/ 881631 w 1264173"/>
              <a:gd name="connsiteY2" fmla="*/ 0 h 1029724"/>
              <a:gd name="connsiteX3" fmla="*/ 1195916 w 1264173"/>
              <a:gd name="connsiteY3" fmla="*/ 314285 h 1029724"/>
              <a:gd name="connsiteX4" fmla="*/ 1195916 w 1264173"/>
              <a:gd name="connsiteY4" fmla="*/ 415965 h 1029724"/>
              <a:gd name="connsiteX5" fmla="*/ 1198106 w 1264173"/>
              <a:gd name="connsiteY5" fmla="*/ 982166 h 1029724"/>
              <a:gd name="connsiteX6" fmla="*/ 307230 w 1264173"/>
              <a:gd name="connsiteY6" fmla="*/ 737306 h 1029724"/>
              <a:gd name="connsiteX7" fmla="*/ 0 w 1264173"/>
              <a:gd name="connsiteY7" fmla="*/ 415965 h 1029724"/>
              <a:gd name="connsiteX8" fmla="*/ 0 w 1264173"/>
              <a:gd name="connsiteY8" fmla="*/ 314285 h 1029724"/>
              <a:gd name="connsiteX0" fmla="*/ 0 w 1200285"/>
              <a:gd name="connsiteY0" fmla="*/ 314285 h 982166"/>
              <a:gd name="connsiteX1" fmla="*/ 314285 w 1200285"/>
              <a:gd name="connsiteY1" fmla="*/ 0 h 982166"/>
              <a:gd name="connsiteX2" fmla="*/ 881631 w 1200285"/>
              <a:gd name="connsiteY2" fmla="*/ 0 h 982166"/>
              <a:gd name="connsiteX3" fmla="*/ 1195916 w 1200285"/>
              <a:gd name="connsiteY3" fmla="*/ 314285 h 982166"/>
              <a:gd name="connsiteX4" fmla="*/ 1195916 w 1200285"/>
              <a:gd name="connsiteY4" fmla="*/ 415965 h 982166"/>
              <a:gd name="connsiteX5" fmla="*/ 1198106 w 1200285"/>
              <a:gd name="connsiteY5" fmla="*/ 982166 h 982166"/>
              <a:gd name="connsiteX6" fmla="*/ 307230 w 1200285"/>
              <a:gd name="connsiteY6" fmla="*/ 737306 h 982166"/>
              <a:gd name="connsiteX7" fmla="*/ 0 w 1200285"/>
              <a:gd name="connsiteY7" fmla="*/ 415965 h 982166"/>
              <a:gd name="connsiteX8" fmla="*/ 0 w 1200285"/>
              <a:gd name="connsiteY8" fmla="*/ 314285 h 982166"/>
              <a:gd name="connsiteX0" fmla="*/ 0 w 1198106"/>
              <a:gd name="connsiteY0" fmla="*/ 314285 h 982166"/>
              <a:gd name="connsiteX1" fmla="*/ 314285 w 1198106"/>
              <a:gd name="connsiteY1" fmla="*/ 0 h 982166"/>
              <a:gd name="connsiteX2" fmla="*/ 881631 w 1198106"/>
              <a:gd name="connsiteY2" fmla="*/ 0 h 982166"/>
              <a:gd name="connsiteX3" fmla="*/ 1195916 w 1198106"/>
              <a:gd name="connsiteY3" fmla="*/ 314285 h 982166"/>
              <a:gd name="connsiteX4" fmla="*/ 1195916 w 1198106"/>
              <a:gd name="connsiteY4" fmla="*/ 415965 h 982166"/>
              <a:gd name="connsiteX5" fmla="*/ 1198106 w 1198106"/>
              <a:gd name="connsiteY5" fmla="*/ 982166 h 982166"/>
              <a:gd name="connsiteX6" fmla="*/ 307230 w 1198106"/>
              <a:gd name="connsiteY6" fmla="*/ 737306 h 982166"/>
              <a:gd name="connsiteX7" fmla="*/ 0 w 1198106"/>
              <a:gd name="connsiteY7" fmla="*/ 415965 h 982166"/>
              <a:gd name="connsiteX8" fmla="*/ 0 w 1198106"/>
              <a:gd name="connsiteY8" fmla="*/ 314285 h 982166"/>
              <a:gd name="connsiteX0" fmla="*/ 0 w 1198350"/>
              <a:gd name="connsiteY0" fmla="*/ 314285 h 982166"/>
              <a:gd name="connsiteX1" fmla="*/ 314285 w 1198350"/>
              <a:gd name="connsiteY1" fmla="*/ 0 h 982166"/>
              <a:gd name="connsiteX2" fmla="*/ 881631 w 1198350"/>
              <a:gd name="connsiteY2" fmla="*/ 0 h 982166"/>
              <a:gd name="connsiteX3" fmla="*/ 1195916 w 1198350"/>
              <a:gd name="connsiteY3" fmla="*/ 314285 h 982166"/>
              <a:gd name="connsiteX4" fmla="*/ 1195916 w 1198350"/>
              <a:gd name="connsiteY4" fmla="*/ 415965 h 982166"/>
              <a:gd name="connsiteX5" fmla="*/ 1198106 w 1198350"/>
              <a:gd name="connsiteY5" fmla="*/ 982166 h 982166"/>
              <a:gd name="connsiteX6" fmla="*/ 307230 w 1198350"/>
              <a:gd name="connsiteY6" fmla="*/ 737306 h 982166"/>
              <a:gd name="connsiteX7" fmla="*/ 0 w 1198350"/>
              <a:gd name="connsiteY7" fmla="*/ 415965 h 982166"/>
              <a:gd name="connsiteX8" fmla="*/ 0 w 1198350"/>
              <a:gd name="connsiteY8" fmla="*/ 314285 h 982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8350" h="982166">
                <a:moveTo>
                  <a:pt x="0" y="314285"/>
                </a:moveTo>
                <a:cubicBezTo>
                  <a:pt x="0" y="140710"/>
                  <a:pt x="140710" y="0"/>
                  <a:pt x="314285" y="0"/>
                </a:cubicBezTo>
                <a:lnTo>
                  <a:pt x="881631" y="0"/>
                </a:lnTo>
                <a:cubicBezTo>
                  <a:pt x="1055206" y="0"/>
                  <a:pt x="1195916" y="140710"/>
                  <a:pt x="1195916" y="314285"/>
                </a:cubicBezTo>
                <a:lnTo>
                  <a:pt x="1195916" y="415965"/>
                </a:lnTo>
                <a:cubicBezTo>
                  <a:pt x="1195916" y="611765"/>
                  <a:pt x="1199267" y="878127"/>
                  <a:pt x="1198106" y="982166"/>
                </a:cubicBezTo>
                <a:cubicBezTo>
                  <a:pt x="765574" y="855166"/>
                  <a:pt x="291734" y="737306"/>
                  <a:pt x="307230" y="737306"/>
                </a:cubicBezTo>
                <a:cubicBezTo>
                  <a:pt x="144239" y="702028"/>
                  <a:pt x="0" y="589540"/>
                  <a:pt x="0" y="415965"/>
                </a:cubicBezTo>
                <a:lnTo>
                  <a:pt x="0" y="314285"/>
                </a:lnTo>
                <a:close/>
              </a:path>
            </a:pathLst>
          </a:custGeom>
          <a:solidFill>
            <a:schemeClr val="accent1"/>
          </a:solidFill>
          <a:ln w="9525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32760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endParaRPr lang="sv-SE" sz="1200" b="1" dirty="0">
              <a:solidFill>
                <a:srgbClr val="F6F4E8"/>
              </a:solidFill>
            </a:endParaRPr>
          </a:p>
        </p:txBody>
      </p:sp>
      <p:sp>
        <p:nvSpPr>
          <p:cNvPr id="9" name="Rektangel med rundade hörn 7"/>
          <p:cNvSpPr/>
          <p:nvPr userDrawn="1"/>
        </p:nvSpPr>
        <p:spPr>
          <a:xfrm flipH="1">
            <a:off x="457200" y="3419272"/>
            <a:ext cx="2461758" cy="2017653"/>
          </a:xfrm>
          <a:custGeom>
            <a:avLst/>
            <a:gdLst>
              <a:gd name="connsiteX0" fmla="*/ 0 w 1195916"/>
              <a:gd name="connsiteY0" fmla="*/ 314285 h 730250"/>
              <a:gd name="connsiteX1" fmla="*/ 314285 w 1195916"/>
              <a:gd name="connsiteY1" fmla="*/ 0 h 730250"/>
              <a:gd name="connsiteX2" fmla="*/ 881631 w 1195916"/>
              <a:gd name="connsiteY2" fmla="*/ 0 h 730250"/>
              <a:gd name="connsiteX3" fmla="*/ 1195916 w 1195916"/>
              <a:gd name="connsiteY3" fmla="*/ 314285 h 730250"/>
              <a:gd name="connsiteX4" fmla="*/ 1195916 w 1195916"/>
              <a:gd name="connsiteY4" fmla="*/ 415965 h 730250"/>
              <a:gd name="connsiteX5" fmla="*/ 881631 w 1195916"/>
              <a:gd name="connsiteY5" fmla="*/ 730250 h 730250"/>
              <a:gd name="connsiteX6" fmla="*/ 314285 w 1195916"/>
              <a:gd name="connsiteY6" fmla="*/ 730250 h 730250"/>
              <a:gd name="connsiteX7" fmla="*/ 0 w 1195916"/>
              <a:gd name="connsiteY7" fmla="*/ 415965 h 730250"/>
              <a:gd name="connsiteX8" fmla="*/ 0 w 1195916"/>
              <a:gd name="connsiteY8" fmla="*/ 314285 h 730250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07230 w 1278093"/>
              <a:gd name="connsiteY6" fmla="*/ 726722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02659"/>
              <a:gd name="connsiteY0" fmla="*/ 314285 h 977194"/>
              <a:gd name="connsiteX1" fmla="*/ 314285 w 1202659"/>
              <a:gd name="connsiteY1" fmla="*/ 0 h 977194"/>
              <a:gd name="connsiteX2" fmla="*/ 881631 w 1202659"/>
              <a:gd name="connsiteY2" fmla="*/ 0 h 977194"/>
              <a:gd name="connsiteX3" fmla="*/ 1195916 w 1202659"/>
              <a:gd name="connsiteY3" fmla="*/ 314285 h 977194"/>
              <a:gd name="connsiteX4" fmla="*/ 1195916 w 1202659"/>
              <a:gd name="connsiteY4" fmla="*/ 415965 h 977194"/>
              <a:gd name="connsiteX5" fmla="*/ 1202659 w 1202659"/>
              <a:gd name="connsiteY5" fmla="*/ 977194 h 977194"/>
              <a:gd name="connsiteX6" fmla="*/ 307230 w 1202659"/>
              <a:gd name="connsiteY6" fmla="*/ 726722 h 977194"/>
              <a:gd name="connsiteX7" fmla="*/ 0 w 1202659"/>
              <a:gd name="connsiteY7" fmla="*/ 415965 h 977194"/>
              <a:gd name="connsiteX8" fmla="*/ 0 w 1202659"/>
              <a:gd name="connsiteY8" fmla="*/ 314285 h 977194"/>
              <a:gd name="connsiteX0" fmla="*/ 0 w 1202659"/>
              <a:gd name="connsiteY0" fmla="*/ 314285 h 977194"/>
              <a:gd name="connsiteX1" fmla="*/ 314285 w 1202659"/>
              <a:gd name="connsiteY1" fmla="*/ 0 h 977194"/>
              <a:gd name="connsiteX2" fmla="*/ 881631 w 1202659"/>
              <a:gd name="connsiteY2" fmla="*/ 0 h 977194"/>
              <a:gd name="connsiteX3" fmla="*/ 1195916 w 1202659"/>
              <a:gd name="connsiteY3" fmla="*/ 314285 h 977194"/>
              <a:gd name="connsiteX4" fmla="*/ 1195916 w 1202659"/>
              <a:gd name="connsiteY4" fmla="*/ 415965 h 977194"/>
              <a:gd name="connsiteX5" fmla="*/ 1202659 w 1202659"/>
              <a:gd name="connsiteY5" fmla="*/ 977194 h 977194"/>
              <a:gd name="connsiteX6" fmla="*/ 307230 w 1202659"/>
              <a:gd name="connsiteY6" fmla="*/ 737306 h 977194"/>
              <a:gd name="connsiteX7" fmla="*/ 0 w 1202659"/>
              <a:gd name="connsiteY7" fmla="*/ 415965 h 977194"/>
              <a:gd name="connsiteX8" fmla="*/ 0 w 1202659"/>
              <a:gd name="connsiteY8" fmla="*/ 314285 h 977194"/>
              <a:gd name="connsiteX0" fmla="*/ 0 w 1202659"/>
              <a:gd name="connsiteY0" fmla="*/ 314285 h 977194"/>
              <a:gd name="connsiteX1" fmla="*/ 314285 w 1202659"/>
              <a:gd name="connsiteY1" fmla="*/ 0 h 977194"/>
              <a:gd name="connsiteX2" fmla="*/ 881631 w 1202659"/>
              <a:gd name="connsiteY2" fmla="*/ 0 h 977194"/>
              <a:gd name="connsiteX3" fmla="*/ 1195916 w 1202659"/>
              <a:gd name="connsiteY3" fmla="*/ 314285 h 977194"/>
              <a:gd name="connsiteX4" fmla="*/ 1195916 w 1202659"/>
              <a:gd name="connsiteY4" fmla="*/ 415965 h 977194"/>
              <a:gd name="connsiteX5" fmla="*/ 1202659 w 1202659"/>
              <a:gd name="connsiteY5" fmla="*/ 977194 h 977194"/>
              <a:gd name="connsiteX6" fmla="*/ 307230 w 1202659"/>
              <a:gd name="connsiteY6" fmla="*/ 737306 h 977194"/>
              <a:gd name="connsiteX7" fmla="*/ 0 w 1202659"/>
              <a:gd name="connsiteY7" fmla="*/ 415965 h 977194"/>
              <a:gd name="connsiteX8" fmla="*/ 0 w 1202659"/>
              <a:gd name="connsiteY8" fmla="*/ 314285 h 977194"/>
              <a:gd name="connsiteX0" fmla="*/ 0 w 1202659"/>
              <a:gd name="connsiteY0" fmla="*/ 314285 h 977217"/>
              <a:gd name="connsiteX1" fmla="*/ 314285 w 1202659"/>
              <a:gd name="connsiteY1" fmla="*/ 0 h 977217"/>
              <a:gd name="connsiteX2" fmla="*/ 881631 w 1202659"/>
              <a:gd name="connsiteY2" fmla="*/ 0 h 977217"/>
              <a:gd name="connsiteX3" fmla="*/ 1195916 w 1202659"/>
              <a:gd name="connsiteY3" fmla="*/ 314285 h 977217"/>
              <a:gd name="connsiteX4" fmla="*/ 1195916 w 1202659"/>
              <a:gd name="connsiteY4" fmla="*/ 415965 h 977217"/>
              <a:gd name="connsiteX5" fmla="*/ 1202659 w 1202659"/>
              <a:gd name="connsiteY5" fmla="*/ 977194 h 977217"/>
              <a:gd name="connsiteX6" fmla="*/ 307230 w 1202659"/>
              <a:gd name="connsiteY6" fmla="*/ 737306 h 977217"/>
              <a:gd name="connsiteX7" fmla="*/ 0 w 1202659"/>
              <a:gd name="connsiteY7" fmla="*/ 415965 h 977217"/>
              <a:gd name="connsiteX8" fmla="*/ 0 w 1202659"/>
              <a:gd name="connsiteY8" fmla="*/ 314285 h 977217"/>
              <a:gd name="connsiteX0" fmla="*/ 0 w 1202659"/>
              <a:gd name="connsiteY0" fmla="*/ 314285 h 983567"/>
              <a:gd name="connsiteX1" fmla="*/ 314285 w 1202659"/>
              <a:gd name="connsiteY1" fmla="*/ 0 h 983567"/>
              <a:gd name="connsiteX2" fmla="*/ 881631 w 1202659"/>
              <a:gd name="connsiteY2" fmla="*/ 0 h 983567"/>
              <a:gd name="connsiteX3" fmla="*/ 1195916 w 1202659"/>
              <a:gd name="connsiteY3" fmla="*/ 314285 h 983567"/>
              <a:gd name="connsiteX4" fmla="*/ 1195916 w 1202659"/>
              <a:gd name="connsiteY4" fmla="*/ 415965 h 983567"/>
              <a:gd name="connsiteX5" fmla="*/ 1202659 w 1202659"/>
              <a:gd name="connsiteY5" fmla="*/ 983544 h 983567"/>
              <a:gd name="connsiteX6" fmla="*/ 307230 w 1202659"/>
              <a:gd name="connsiteY6" fmla="*/ 737306 h 983567"/>
              <a:gd name="connsiteX7" fmla="*/ 0 w 1202659"/>
              <a:gd name="connsiteY7" fmla="*/ 415965 h 983567"/>
              <a:gd name="connsiteX8" fmla="*/ 0 w 1202659"/>
              <a:gd name="connsiteY8" fmla="*/ 314285 h 983567"/>
              <a:gd name="connsiteX0" fmla="*/ 0 w 1199484"/>
              <a:gd name="connsiteY0" fmla="*/ 314285 h 983567"/>
              <a:gd name="connsiteX1" fmla="*/ 314285 w 1199484"/>
              <a:gd name="connsiteY1" fmla="*/ 0 h 983567"/>
              <a:gd name="connsiteX2" fmla="*/ 881631 w 1199484"/>
              <a:gd name="connsiteY2" fmla="*/ 0 h 983567"/>
              <a:gd name="connsiteX3" fmla="*/ 1195916 w 1199484"/>
              <a:gd name="connsiteY3" fmla="*/ 314285 h 983567"/>
              <a:gd name="connsiteX4" fmla="*/ 1195916 w 1199484"/>
              <a:gd name="connsiteY4" fmla="*/ 415965 h 983567"/>
              <a:gd name="connsiteX5" fmla="*/ 1199484 w 1199484"/>
              <a:gd name="connsiteY5" fmla="*/ 983544 h 983567"/>
              <a:gd name="connsiteX6" fmla="*/ 307230 w 1199484"/>
              <a:gd name="connsiteY6" fmla="*/ 737306 h 983567"/>
              <a:gd name="connsiteX7" fmla="*/ 0 w 1199484"/>
              <a:gd name="connsiteY7" fmla="*/ 415965 h 983567"/>
              <a:gd name="connsiteX8" fmla="*/ 0 w 1199484"/>
              <a:gd name="connsiteY8" fmla="*/ 314285 h 983567"/>
              <a:gd name="connsiteX0" fmla="*/ 0 w 1199484"/>
              <a:gd name="connsiteY0" fmla="*/ 314285 h 983568"/>
              <a:gd name="connsiteX1" fmla="*/ 314285 w 1199484"/>
              <a:gd name="connsiteY1" fmla="*/ 0 h 983568"/>
              <a:gd name="connsiteX2" fmla="*/ 881631 w 1199484"/>
              <a:gd name="connsiteY2" fmla="*/ 0 h 983568"/>
              <a:gd name="connsiteX3" fmla="*/ 1195916 w 1199484"/>
              <a:gd name="connsiteY3" fmla="*/ 314285 h 983568"/>
              <a:gd name="connsiteX4" fmla="*/ 1195916 w 1199484"/>
              <a:gd name="connsiteY4" fmla="*/ 415965 h 983568"/>
              <a:gd name="connsiteX5" fmla="*/ 1199484 w 1199484"/>
              <a:gd name="connsiteY5" fmla="*/ 983544 h 983568"/>
              <a:gd name="connsiteX6" fmla="*/ 307230 w 1199484"/>
              <a:gd name="connsiteY6" fmla="*/ 737306 h 983568"/>
              <a:gd name="connsiteX7" fmla="*/ 0 w 1199484"/>
              <a:gd name="connsiteY7" fmla="*/ 415965 h 983568"/>
              <a:gd name="connsiteX8" fmla="*/ 0 w 1199484"/>
              <a:gd name="connsiteY8" fmla="*/ 314285 h 983568"/>
              <a:gd name="connsiteX0" fmla="*/ 0 w 1198106"/>
              <a:gd name="connsiteY0" fmla="*/ 314285 h 982190"/>
              <a:gd name="connsiteX1" fmla="*/ 314285 w 1198106"/>
              <a:gd name="connsiteY1" fmla="*/ 0 h 982190"/>
              <a:gd name="connsiteX2" fmla="*/ 881631 w 1198106"/>
              <a:gd name="connsiteY2" fmla="*/ 0 h 982190"/>
              <a:gd name="connsiteX3" fmla="*/ 1195916 w 1198106"/>
              <a:gd name="connsiteY3" fmla="*/ 314285 h 982190"/>
              <a:gd name="connsiteX4" fmla="*/ 1195916 w 1198106"/>
              <a:gd name="connsiteY4" fmla="*/ 415965 h 982190"/>
              <a:gd name="connsiteX5" fmla="*/ 1198106 w 1198106"/>
              <a:gd name="connsiteY5" fmla="*/ 982166 h 982190"/>
              <a:gd name="connsiteX6" fmla="*/ 307230 w 1198106"/>
              <a:gd name="connsiteY6" fmla="*/ 737306 h 982190"/>
              <a:gd name="connsiteX7" fmla="*/ 0 w 1198106"/>
              <a:gd name="connsiteY7" fmla="*/ 415965 h 982190"/>
              <a:gd name="connsiteX8" fmla="*/ 0 w 1198106"/>
              <a:gd name="connsiteY8" fmla="*/ 314285 h 982190"/>
              <a:gd name="connsiteX0" fmla="*/ 0 w 1198106"/>
              <a:gd name="connsiteY0" fmla="*/ 314285 h 982166"/>
              <a:gd name="connsiteX1" fmla="*/ 314285 w 1198106"/>
              <a:gd name="connsiteY1" fmla="*/ 0 h 982166"/>
              <a:gd name="connsiteX2" fmla="*/ 881631 w 1198106"/>
              <a:gd name="connsiteY2" fmla="*/ 0 h 982166"/>
              <a:gd name="connsiteX3" fmla="*/ 1195916 w 1198106"/>
              <a:gd name="connsiteY3" fmla="*/ 314285 h 982166"/>
              <a:gd name="connsiteX4" fmla="*/ 1195916 w 1198106"/>
              <a:gd name="connsiteY4" fmla="*/ 415965 h 982166"/>
              <a:gd name="connsiteX5" fmla="*/ 1198106 w 1198106"/>
              <a:gd name="connsiteY5" fmla="*/ 982166 h 982166"/>
              <a:gd name="connsiteX6" fmla="*/ 307230 w 1198106"/>
              <a:gd name="connsiteY6" fmla="*/ 737306 h 982166"/>
              <a:gd name="connsiteX7" fmla="*/ 0 w 1198106"/>
              <a:gd name="connsiteY7" fmla="*/ 415965 h 982166"/>
              <a:gd name="connsiteX8" fmla="*/ 0 w 1198106"/>
              <a:gd name="connsiteY8" fmla="*/ 314285 h 982166"/>
              <a:gd name="connsiteX0" fmla="*/ 0 w 1198106"/>
              <a:gd name="connsiteY0" fmla="*/ 314285 h 982166"/>
              <a:gd name="connsiteX1" fmla="*/ 314285 w 1198106"/>
              <a:gd name="connsiteY1" fmla="*/ 0 h 982166"/>
              <a:gd name="connsiteX2" fmla="*/ 881631 w 1198106"/>
              <a:gd name="connsiteY2" fmla="*/ 0 h 982166"/>
              <a:gd name="connsiteX3" fmla="*/ 1195916 w 1198106"/>
              <a:gd name="connsiteY3" fmla="*/ 314285 h 982166"/>
              <a:gd name="connsiteX4" fmla="*/ 1195916 w 1198106"/>
              <a:gd name="connsiteY4" fmla="*/ 415965 h 982166"/>
              <a:gd name="connsiteX5" fmla="*/ 1198106 w 1198106"/>
              <a:gd name="connsiteY5" fmla="*/ 982166 h 982166"/>
              <a:gd name="connsiteX6" fmla="*/ 307230 w 1198106"/>
              <a:gd name="connsiteY6" fmla="*/ 737306 h 982166"/>
              <a:gd name="connsiteX7" fmla="*/ 0 w 1198106"/>
              <a:gd name="connsiteY7" fmla="*/ 415965 h 982166"/>
              <a:gd name="connsiteX8" fmla="*/ 0 w 1198106"/>
              <a:gd name="connsiteY8" fmla="*/ 314285 h 982166"/>
              <a:gd name="connsiteX0" fmla="*/ 0 w 1198106"/>
              <a:gd name="connsiteY0" fmla="*/ 314285 h 982213"/>
              <a:gd name="connsiteX1" fmla="*/ 314285 w 1198106"/>
              <a:gd name="connsiteY1" fmla="*/ 0 h 982213"/>
              <a:gd name="connsiteX2" fmla="*/ 881631 w 1198106"/>
              <a:gd name="connsiteY2" fmla="*/ 0 h 982213"/>
              <a:gd name="connsiteX3" fmla="*/ 1195916 w 1198106"/>
              <a:gd name="connsiteY3" fmla="*/ 314285 h 982213"/>
              <a:gd name="connsiteX4" fmla="*/ 1195916 w 1198106"/>
              <a:gd name="connsiteY4" fmla="*/ 415965 h 982213"/>
              <a:gd name="connsiteX5" fmla="*/ 1198106 w 1198106"/>
              <a:gd name="connsiteY5" fmla="*/ 982166 h 982213"/>
              <a:gd name="connsiteX6" fmla="*/ 307230 w 1198106"/>
              <a:gd name="connsiteY6" fmla="*/ 737306 h 982213"/>
              <a:gd name="connsiteX7" fmla="*/ 0 w 1198106"/>
              <a:gd name="connsiteY7" fmla="*/ 415965 h 982213"/>
              <a:gd name="connsiteX8" fmla="*/ 0 w 1198106"/>
              <a:gd name="connsiteY8" fmla="*/ 314285 h 982213"/>
              <a:gd name="connsiteX0" fmla="*/ 0 w 1198854"/>
              <a:gd name="connsiteY0" fmla="*/ 314285 h 983118"/>
              <a:gd name="connsiteX1" fmla="*/ 314285 w 1198854"/>
              <a:gd name="connsiteY1" fmla="*/ 0 h 983118"/>
              <a:gd name="connsiteX2" fmla="*/ 881631 w 1198854"/>
              <a:gd name="connsiteY2" fmla="*/ 0 h 983118"/>
              <a:gd name="connsiteX3" fmla="*/ 1195916 w 1198854"/>
              <a:gd name="connsiteY3" fmla="*/ 314285 h 983118"/>
              <a:gd name="connsiteX4" fmla="*/ 1195916 w 1198854"/>
              <a:gd name="connsiteY4" fmla="*/ 415965 h 983118"/>
              <a:gd name="connsiteX5" fmla="*/ 1198106 w 1198854"/>
              <a:gd name="connsiteY5" fmla="*/ 982166 h 983118"/>
              <a:gd name="connsiteX6" fmla="*/ 307230 w 1198854"/>
              <a:gd name="connsiteY6" fmla="*/ 737306 h 983118"/>
              <a:gd name="connsiteX7" fmla="*/ 0 w 1198854"/>
              <a:gd name="connsiteY7" fmla="*/ 415965 h 983118"/>
              <a:gd name="connsiteX8" fmla="*/ 0 w 1198854"/>
              <a:gd name="connsiteY8" fmla="*/ 314285 h 983118"/>
              <a:gd name="connsiteX0" fmla="*/ 0 w 1198106"/>
              <a:gd name="connsiteY0" fmla="*/ 314285 h 983600"/>
              <a:gd name="connsiteX1" fmla="*/ 314285 w 1198106"/>
              <a:gd name="connsiteY1" fmla="*/ 0 h 983600"/>
              <a:gd name="connsiteX2" fmla="*/ 881631 w 1198106"/>
              <a:gd name="connsiteY2" fmla="*/ 0 h 983600"/>
              <a:gd name="connsiteX3" fmla="*/ 1195916 w 1198106"/>
              <a:gd name="connsiteY3" fmla="*/ 314285 h 983600"/>
              <a:gd name="connsiteX4" fmla="*/ 1195916 w 1198106"/>
              <a:gd name="connsiteY4" fmla="*/ 415965 h 983600"/>
              <a:gd name="connsiteX5" fmla="*/ 1198106 w 1198106"/>
              <a:gd name="connsiteY5" fmla="*/ 982166 h 983600"/>
              <a:gd name="connsiteX6" fmla="*/ 307230 w 1198106"/>
              <a:gd name="connsiteY6" fmla="*/ 737306 h 983600"/>
              <a:gd name="connsiteX7" fmla="*/ 0 w 1198106"/>
              <a:gd name="connsiteY7" fmla="*/ 415965 h 983600"/>
              <a:gd name="connsiteX8" fmla="*/ 0 w 1198106"/>
              <a:gd name="connsiteY8" fmla="*/ 314285 h 983600"/>
              <a:gd name="connsiteX0" fmla="*/ 0 w 1198106"/>
              <a:gd name="connsiteY0" fmla="*/ 314285 h 983600"/>
              <a:gd name="connsiteX1" fmla="*/ 314285 w 1198106"/>
              <a:gd name="connsiteY1" fmla="*/ 0 h 983600"/>
              <a:gd name="connsiteX2" fmla="*/ 881631 w 1198106"/>
              <a:gd name="connsiteY2" fmla="*/ 0 h 983600"/>
              <a:gd name="connsiteX3" fmla="*/ 1195916 w 1198106"/>
              <a:gd name="connsiteY3" fmla="*/ 314285 h 983600"/>
              <a:gd name="connsiteX4" fmla="*/ 1195916 w 1198106"/>
              <a:gd name="connsiteY4" fmla="*/ 415965 h 983600"/>
              <a:gd name="connsiteX5" fmla="*/ 1198106 w 1198106"/>
              <a:gd name="connsiteY5" fmla="*/ 982166 h 983600"/>
              <a:gd name="connsiteX6" fmla="*/ 307230 w 1198106"/>
              <a:gd name="connsiteY6" fmla="*/ 737306 h 983600"/>
              <a:gd name="connsiteX7" fmla="*/ 0 w 1198106"/>
              <a:gd name="connsiteY7" fmla="*/ 415965 h 983600"/>
              <a:gd name="connsiteX8" fmla="*/ 0 w 1198106"/>
              <a:gd name="connsiteY8" fmla="*/ 314285 h 983600"/>
              <a:gd name="connsiteX0" fmla="*/ 0 w 1198106"/>
              <a:gd name="connsiteY0" fmla="*/ 314285 h 983600"/>
              <a:gd name="connsiteX1" fmla="*/ 314285 w 1198106"/>
              <a:gd name="connsiteY1" fmla="*/ 0 h 983600"/>
              <a:gd name="connsiteX2" fmla="*/ 881631 w 1198106"/>
              <a:gd name="connsiteY2" fmla="*/ 0 h 983600"/>
              <a:gd name="connsiteX3" fmla="*/ 1195916 w 1198106"/>
              <a:gd name="connsiteY3" fmla="*/ 314285 h 983600"/>
              <a:gd name="connsiteX4" fmla="*/ 1195916 w 1198106"/>
              <a:gd name="connsiteY4" fmla="*/ 415965 h 983600"/>
              <a:gd name="connsiteX5" fmla="*/ 1198106 w 1198106"/>
              <a:gd name="connsiteY5" fmla="*/ 982166 h 983600"/>
              <a:gd name="connsiteX6" fmla="*/ 307230 w 1198106"/>
              <a:gd name="connsiteY6" fmla="*/ 737306 h 983600"/>
              <a:gd name="connsiteX7" fmla="*/ 0 w 1198106"/>
              <a:gd name="connsiteY7" fmla="*/ 415965 h 983600"/>
              <a:gd name="connsiteX8" fmla="*/ 0 w 1198106"/>
              <a:gd name="connsiteY8" fmla="*/ 314285 h 983600"/>
              <a:gd name="connsiteX0" fmla="*/ 0 w 1198106"/>
              <a:gd name="connsiteY0" fmla="*/ 314285 h 982727"/>
              <a:gd name="connsiteX1" fmla="*/ 314285 w 1198106"/>
              <a:gd name="connsiteY1" fmla="*/ 0 h 982727"/>
              <a:gd name="connsiteX2" fmla="*/ 881631 w 1198106"/>
              <a:gd name="connsiteY2" fmla="*/ 0 h 982727"/>
              <a:gd name="connsiteX3" fmla="*/ 1195916 w 1198106"/>
              <a:gd name="connsiteY3" fmla="*/ 314285 h 982727"/>
              <a:gd name="connsiteX4" fmla="*/ 1195916 w 1198106"/>
              <a:gd name="connsiteY4" fmla="*/ 415965 h 982727"/>
              <a:gd name="connsiteX5" fmla="*/ 1198106 w 1198106"/>
              <a:gd name="connsiteY5" fmla="*/ 982166 h 982727"/>
              <a:gd name="connsiteX6" fmla="*/ 307230 w 1198106"/>
              <a:gd name="connsiteY6" fmla="*/ 737306 h 982727"/>
              <a:gd name="connsiteX7" fmla="*/ 0 w 1198106"/>
              <a:gd name="connsiteY7" fmla="*/ 415965 h 982727"/>
              <a:gd name="connsiteX8" fmla="*/ 0 w 1198106"/>
              <a:gd name="connsiteY8" fmla="*/ 314285 h 982727"/>
              <a:gd name="connsiteX0" fmla="*/ 0 w 1198349"/>
              <a:gd name="connsiteY0" fmla="*/ 314285 h 983011"/>
              <a:gd name="connsiteX1" fmla="*/ 314285 w 1198349"/>
              <a:gd name="connsiteY1" fmla="*/ 0 h 983011"/>
              <a:gd name="connsiteX2" fmla="*/ 881631 w 1198349"/>
              <a:gd name="connsiteY2" fmla="*/ 0 h 983011"/>
              <a:gd name="connsiteX3" fmla="*/ 1195916 w 1198349"/>
              <a:gd name="connsiteY3" fmla="*/ 314285 h 983011"/>
              <a:gd name="connsiteX4" fmla="*/ 1195916 w 1198349"/>
              <a:gd name="connsiteY4" fmla="*/ 415965 h 983011"/>
              <a:gd name="connsiteX5" fmla="*/ 1198106 w 1198349"/>
              <a:gd name="connsiteY5" fmla="*/ 982166 h 983011"/>
              <a:gd name="connsiteX6" fmla="*/ 307230 w 1198349"/>
              <a:gd name="connsiteY6" fmla="*/ 737306 h 983011"/>
              <a:gd name="connsiteX7" fmla="*/ 0 w 1198349"/>
              <a:gd name="connsiteY7" fmla="*/ 415965 h 983011"/>
              <a:gd name="connsiteX8" fmla="*/ 0 w 1198349"/>
              <a:gd name="connsiteY8" fmla="*/ 314285 h 983011"/>
              <a:gd name="connsiteX0" fmla="*/ 0 w 1198106"/>
              <a:gd name="connsiteY0" fmla="*/ 314285 h 983230"/>
              <a:gd name="connsiteX1" fmla="*/ 314285 w 1198106"/>
              <a:gd name="connsiteY1" fmla="*/ 0 h 983230"/>
              <a:gd name="connsiteX2" fmla="*/ 881631 w 1198106"/>
              <a:gd name="connsiteY2" fmla="*/ 0 h 983230"/>
              <a:gd name="connsiteX3" fmla="*/ 1195916 w 1198106"/>
              <a:gd name="connsiteY3" fmla="*/ 314285 h 983230"/>
              <a:gd name="connsiteX4" fmla="*/ 1195916 w 1198106"/>
              <a:gd name="connsiteY4" fmla="*/ 415965 h 983230"/>
              <a:gd name="connsiteX5" fmla="*/ 1198106 w 1198106"/>
              <a:gd name="connsiteY5" fmla="*/ 982166 h 983230"/>
              <a:gd name="connsiteX6" fmla="*/ 307230 w 1198106"/>
              <a:gd name="connsiteY6" fmla="*/ 737306 h 983230"/>
              <a:gd name="connsiteX7" fmla="*/ 0 w 1198106"/>
              <a:gd name="connsiteY7" fmla="*/ 415965 h 983230"/>
              <a:gd name="connsiteX8" fmla="*/ 0 w 1198106"/>
              <a:gd name="connsiteY8" fmla="*/ 314285 h 983230"/>
              <a:gd name="connsiteX0" fmla="*/ 0 w 1198106"/>
              <a:gd name="connsiteY0" fmla="*/ 314285 h 982816"/>
              <a:gd name="connsiteX1" fmla="*/ 314285 w 1198106"/>
              <a:gd name="connsiteY1" fmla="*/ 0 h 982816"/>
              <a:gd name="connsiteX2" fmla="*/ 881631 w 1198106"/>
              <a:gd name="connsiteY2" fmla="*/ 0 h 982816"/>
              <a:gd name="connsiteX3" fmla="*/ 1195916 w 1198106"/>
              <a:gd name="connsiteY3" fmla="*/ 314285 h 982816"/>
              <a:gd name="connsiteX4" fmla="*/ 1195916 w 1198106"/>
              <a:gd name="connsiteY4" fmla="*/ 415965 h 982816"/>
              <a:gd name="connsiteX5" fmla="*/ 1198106 w 1198106"/>
              <a:gd name="connsiteY5" fmla="*/ 982166 h 982816"/>
              <a:gd name="connsiteX6" fmla="*/ 307230 w 1198106"/>
              <a:gd name="connsiteY6" fmla="*/ 737306 h 982816"/>
              <a:gd name="connsiteX7" fmla="*/ 0 w 1198106"/>
              <a:gd name="connsiteY7" fmla="*/ 415965 h 982816"/>
              <a:gd name="connsiteX8" fmla="*/ 0 w 1198106"/>
              <a:gd name="connsiteY8" fmla="*/ 314285 h 982816"/>
              <a:gd name="connsiteX0" fmla="*/ 0 w 1198349"/>
              <a:gd name="connsiteY0" fmla="*/ 314285 h 982644"/>
              <a:gd name="connsiteX1" fmla="*/ 314285 w 1198349"/>
              <a:gd name="connsiteY1" fmla="*/ 0 h 982644"/>
              <a:gd name="connsiteX2" fmla="*/ 881631 w 1198349"/>
              <a:gd name="connsiteY2" fmla="*/ 0 h 982644"/>
              <a:gd name="connsiteX3" fmla="*/ 1195916 w 1198349"/>
              <a:gd name="connsiteY3" fmla="*/ 314285 h 982644"/>
              <a:gd name="connsiteX4" fmla="*/ 1195916 w 1198349"/>
              <a:gd name="connsiteY4" fmla="*/ 415965 h 982644"/>
              <a:gd name="connsiteX5" fmla="*/ 1198106 w 1198349"/>
              <a:gd name="connsiteY5" fmla="*/ 982166 h 982644"/>
              <a:gd name="connsiteX6" fmla="*/ 307230 w 1198349"/>
              <a:gd name="connsiteY6" fmla="*/ 737306 h 982644"/>
              <a:gd name="connsiteX7" fmla="*/ 0 w 1198349"/>
              <a:gd name="connsiteY7" fmla="*/ 415965 h 982644"/>
              <a:gd name="connsiteX8" fmla="*/ 0 w 1198349"/>
              <a:gd name="connsiteY8" fmla="*/ 314285 h 982644"/>
              <a:gd name="connsiteX0" fmla="*/ 0 w 1198349"/>
              <a:gd name="connsiteY0" fmla="*/ 314285 h 987703"/>
              <a:gd name="connsiteX1" fmla="*/ 314285 w 1198349"/>
              <a:gd name="connsiteY1" fmla="*/ 0 h 987703"/>
              <a:gd name="connsiteX2" fmla="*/ 881631 w 1198349"/>
              <a:gd name="connsiteY2" fmla="*/ 0 h 987703"/>
              <a:gd name="connsiteX3" fmla="*/ 1195916 w 1198349"/>
              <a:gd name="connsiteY3" fmla="*/ 314285 h 987703"/>
              <a:gd name="connsiteX4" fmla="*/ 1195916 w 1198349"/>
              <a:gd name="connsiteY4" fmla="*/ 415965 h 987703"/>
              <a:gd name="connsiteX5" fmla="*/ 1198106 w 1198349"/>
              <a:gd name="connsiteY5" fmla="*/ 982166 h 987703"/>
              <a:gd name="connsiteX6" fmla="*/ 307230 w 1198349"/>
              <a:gd name="connsiteY6" fmla="*/ 737306 h 987703"/>
              <a:gd name="connsiteX7" fmla="*/ 0 w 1198349"/>
              <a:gd name="connsiteY7" fmla="*/ 415965 h 987703"/>
              <a:gd name="connsiteX8" fmla="*/ 0 w 1198349"/>
              <a:gd name="connsiteY8" fmla="*/ 314285 h 987703"/>
              <a:gd name="connsiteX0" fmla="*/ 0 w 1198106"/>
              <a:gd name="connsiteY0" fmla="*/ 314285 h 1002462"/>
              <a:gd name="connsiteX1" fmla="*/ 314285 w 1198106"/>
              <a:gd name="connsiteY1" fmla="*/ 0 h 1002462"/>
              <a:gd name="connsiteX2" fmla="*/ 881631 w 1198106"/>
              <a:gd name="connsiteY2" fmla="*/ 0 h 1002462"/>
              <a:gd name="connsiteX3" fmla="*/ 1195916 w 1198106"/>
              <a:gd name="connsiteY3" fmla="*/ 314285 h 1002462"/>
              <a:gd name="connsiteX4" fmla="*/ 1195916 w 1198106"/>
              <a:gd name="connsiteY4" fmla="*/ 415965 h 1002462"/>
              <a:gd name="connsiteX5" fmla="*/ 1198106 w 1198106"/>
              <a:gd name="connsiteY5" fmla="*/ 982166 h 1002462"/>
              <a:gd name="connsiteX6" fmla="*/ 307230 w 1198106"/>
              <a:gd name="connsiteY6" fmla="*/ 737306 h 1002462"/>
              <a:gd name="connsiteX7" fmla="*/ 0 w 1198106"/>
              <a:gd name="connsiteY7" fmla="*/ 415965 h 1002462"/>
              <a:gd name="connsiteX8" fmla="*/ 0 w 1198106"/>
              <a:gd name="connsiteY8" fmla="*/ 314285 h 1002462"/>
              <a:gd name="connsiteX0" fmla="*/ 0 w 1198106"/>
              <a:gd name="connsiteY0" fmla="*/ 314285 h 994293"/>
              <a:gd name="connsiteX1" fmla="*/ 314285 w 1198106"/>
              <a:gd name="connsiteY1" fmla="*/ 0 h 994293"/>
              <a:gd name="connsiteX2" fmla="*/ 881631 w 1198106"/>
              <a:gd name="connsiteY2" fmla="*/ 0 h 994293"/>
              <a:gd name="connsiteX3" fmla="*/ 1195916 w 1198106"/>
              <a:gd name="connsiteY3" fmla="*/ 314285 h 994293"/>
              <a:gd name="connsiteX4" fmla="*/ 1195916 w 1198106"/>
              <a:gd name="connsiteY4" fmla="*/ 415965 h 994293"/>
              <a:gd name="connsiteX5" fmla="*/ 1198106 w 1198106"/>
              <a:gd name="connsiteY5" fmla="*/ 982166 h 994293"/>
              <a:gd name="connsiteX6" fmla="*/ 307230 w 1198106"/>
              <a:gd name="connsiteY6" fmla="*/ 737306 h 994293"/>
              <a:gd name="connsiteX7" fmla="*/ 0 w 1198106"/>
              <a:gd name="connsiteY7" fmla="*/ 415965 h 994293"/>
              <a:gd name="connsiteX8" fmla="*/ 0 w 1198106"/>
              <a:gd name="connsiteY8" fmla="*/ 314285 h 994293"/>
              <a:gd name="connsiteX0" fmla="*/ 0 w 1198106"/>
              <a:gd name="connsiteY0" fmla="*/ 314285 h 992226"/>
              <a:gd name="connsiteX1" fmla="*/ 314285 w 1198106"/>
              <a:gd name="connsiteY1" fmla="*/ 0 h 992226"/>
              <a:gd name="connsiteX2" fmla="*/ 881631 w 1198106"/>
              <a:gd name="connsiteY2" fmla="*/ 0 h 992226"/>
              <a:gd name="connsiteX3" fmla="*/ 1195916 w 1198106"/>
              <a:gd name="connsiteY3" fmla="*/ 314285 h 992226"/>
              <a:gd name="connsiteX4" fmla="*/ 1195916 w 1198106"/>
              <a:gd name="connsiteY4" fmla="*/ 415965 h 992226"/>
              <a:gd name="connsiteX5" fmla="*/ 1198106 w 1198106"/>
              <a:gd name="connsiteY5" fmla="*/ 982166 h 992226"/>
              <a:gd name="connsiteX6" fmla="*/ 307230 w 1198106"/>
              <a:gd name="connsiteY6" fmla="*/ 737306 h 992226"/>
              <a:gd name="connsiteX7" fmla="*/ 0 w 1198106"/>
              <a:gd name="connsiteY7" fmla="*/ 415965 h 992226"/>
              <a:gd name="connsiteX8" fmla="*/ 0 w 1198106"/>
              <a:gd name="connsiteY8" fmla="*/ 314285 h 992226"/>
              <a:gd name="connsiteX0" fmla="*/ 0 w 1198106"/>
              <a:gd name="connsiteY0" fmla="*/ 314285 h 989392"/>
              <a:gd name="connsiteX1" fmla="*/ 314285 w 1198106"/>
              <a:gd name="connsiteY1" fmla="*/ 0 h 989392"/>
              <a:gd name="connsiteX2" fmla="*/ 881631 w 1198106"/>
              <a:gd name="connsiteY2" fmla="*/ 0 h 989392"/>
              <a:gd name="connsiteX3" fmla="*/ 1195916 w 1198106"/>
              <a:gd name="connsiteY3" fmla="*/ 314285 h 989392"/>
              <a:gd name="connsiteX4" fmla="*/ 1195916 w 1198106"/>
              <a:gd name="connsiteY4" fmla="*/ 415965 h 989392"/>
              <a:gd name="connsiteX5" fmla="*/ 1198106 w 1198106"/>
              <a:gd name="connsiteY5" fmla="*/ 982166 h 989392"/>
              <a:gd name="connsiteX6" fmla="*/ 307230 w 1198106"/>
              <a:gd name="connsiteY6" fmla="*/ 737306 h 989392"/>
              <a:gd name="connsiteX7" fmla="*/ 0 w 1198106"/>
              <a:gd name="connsiteY7" fmla="*/ 415965 h 989392"/>
              <a:gd name="connsiteX8" fmla="*/ 0 w 1198106"/>
              <a:gd name="connsiteY8" fmla="*/ 314285 h 989392"/>
              <a:gd name="connsiteX0" fmla="*/ 0 w 1198349"/>
              <a:gd name="connsiteY0" fmla="*/ 314285 h 999994"/>
              <a:gd name="connsiteX1" fmla="*/ 314285 w 1198349"/>
              <a:gd name="connsiteY1" fmla="*/ 0 h 999994"/>
              <a:gd name="connsiteX2" fmla="*/ 881631 w 1198349"/>
              <a:gd name="connsiteY2" fmla="*/ 0 h 999994"/>
              <a:gd name="connsiteX3" fmla="*/ 1195916 w 1198349"/>
              <a:gd name="connsiteY3" fmla="*/ 314285 h 999994"/>
              <a:gd name="connsiteX4" fmla="*/ 1195916 w 1198349"/>
              <a:gd name="connsiteY4" fmla="*/ 415965 h 999994"/>
              <a:gd name="connsiteX5" fmla="*/ 1198106 w 1198349"/>
              <a:gd name="connsiteY5" fmla="*/ 982166 h 999994"/>
              <a:gd name="connsiteX6" fmla="*/ 307230 w 1198349"/>
              <a:gd name="connsiteY6" fmla="*/ 737306 h 999994"/>
              <a:gd name="connsiteX7" fmla="*/ 0 w 1198349"/>
              <a:gd name="connsiteY7" fmla="*/ 415965 h 999994"/>
              <a:gd name="connsiteX8" fmla="*/ 0 w 1198349"/>
              <a:gd name="connsiteY8" fmla="*/ 314285 h 999994"/>
              <a:gd name="connsiteX0" fmla="*/ 0 w 1198349"/>
              <a:gd name="connsiteY0" fmla="*/ 314285 h 1010400"/>
              <a:gd name="connsiteX1" fmla="*/ 314285 w 1198349"/>
              <a:gd name="connsiteY1" fmla="*/ 0 h 1010400"/>
              <a:gd name="connsiteX2" fmla="*/ 881631 w 1198349"/>
              <a:gd name="connsiteY2" fmla="*/ 0 h 1010400"/>
              <a:gd name="connsiteX3" fmla="*/ 1195916 w 1198349"/>
              <a:gd name="connsiteY3" fmla="*/ 314285 h 1010400"/>
              <a:gd name="connsiteX4" fmla="*/ 1195916 w 1198349"/>
              <a:gd name="connsiteY4" fmla="*/ 415965 h 1010400"/>
              <a:gd name="connsiteX5" fmla="*/ 1198106 w 1198349"/>
              <a:gd name="connsiteY5" fmla="*/ 982166 h 1010400"/>
              <a:gd name="connsiteX6" fmla="*/ 307230 w 1198349"/>
              <a:gd name="connsiteY6" fmla="*/ 737306 h 1010400"/>
              <a:gd name="connsiteX7" fmla="*/ 0 w 1198349"/>
              <a:gd name="connsiteY7" fmla="*/ 415965 h 1010400"/>
              <a:gd name="connsiteX8" fmla="*/ 0 w 1198349"/>
              <a:gd name="connsiteY8" fmla="*/ 314285 h 1010400"/>
              <a:gd name="connsiteX0" fmla="*/ 0 w 1198349"/>
              <a:gd name="connsiteY0" fmla="*/ 314285 h 1002462"/>
              <a:gd name="connsiteX1" fmla="*/ 314285 w 1198349"/>
              <a:gd name="connsiteY1" fmla="*/ 0 h 1002462"/>
              <a:gd name="connsiteX2" fmla="*/ 881631 w 1198349"/>
              <a:gd name="connsiteY2" fmla="*/ 0 h 1002462"/>
              <a:gd name="connsiteX3" fmla="*/ 1195916 w 1198349"/>
              <a:gd name="connsiteY3" fmla="*/ 314285 h 1002462"/>
              <a:gd name="connsiteX4" fmla="*/ 1195916 w 1198349"/>
              <a:gd name="connsiteY4" fmla="*/ 415965 h 1002462"/>
              <a:gd name="connsiteX5" fmla="*/ 1198106 w 1198349"/>
              <a:gd name="connsiteY5" fmla="*/ 982166 h 1002462"/>
              <a:gd name="connsiteX6" fmla="*/ 307230 w 1198349"/>
              <a:gd name="connsiteY6" fmla="*/ 737306 h 1002462"/>
              <a:gd name="connsiteX7" fmla="*/ 0 w 1198349"/>
              <a:gd name="connsiteY7" fmla="*/ 415965 h 1002462"/>
              <a:gd name="connsiteX8" fmla="*/ 0 w 1198349"/>
              <a:gd name="connsiteY8" fmla="*/ 314285 h 1002462"/>
              <a:gd name="connsiteX0" fmla="*/ 0 w 1198106"/>
              <a:gd name="connsiteY0" fmla="*/ 314285 h 1009026"/>
              <a:gd name="connsiteX1" fmla="*/ 314285 w 1198106"/>
              <a:gd name="connsiteY1" fmla="*/ 0 h 1009026"/>
              <a:gd name="connsiteX2" fmla="*/ 881631 w 1198106"/>
              <a:gd name="connsiteY2" fmla="*/ 0 h 1009026"/>
              <a:gd name="connsiteX3" fmla="*/ 1195916 w 1198106"/>
              <a:gd name="connsiteY3" fmla="*/ 314285 h 1009026"/>
              <a:gd name="connsiteX4" fmla="*/ 1195916 w 1198106"/>
              <a:gd name="connsiteY4" fmla="*/ 415965 h 1009026"/>
              <a:gd name="connsiteX5" fmla="*/ 1198106 w 1198106"/>
              <a:gd name="connsiteY5" fmla="*/ 982166 h 1009026"/>
              <a:gd name="connsiteX6" fmla="*/ 307230 w 1198106"/>
              <a:gd name="connsiteY6" fmla="*/ 737306 h 1009026"/>
              <a:gd name="connsiteX7" fmla="*/ 0 w 1198106"/>
              <a:gd name="connsiteY7" fmla="*/ 415965 h 1009026"/>
              <a:gd name="connsiteX8" fmla="*/ 0 w 1198106"/>
              <a:gd name="connsiteY8" fmla="*/ 314285 h 1009026"/>
              <a:gd name="connsiteX0" fmla="*/ 0 w 1215132"/>
              <a:gd name="connsiteY0" fmla="*/ 314285 h 1013202"/>
              <a:gd name="connsiteX1" fmla="*/ 314285 w 1215132"/>
              <a:gd name="connsiteY1" fmla="*/ 0 h 1013202"/>
              <a:gd name="connsiteX2" fmla="*/ 881631 w 1215132"/>
              <a:gd name="connsiteY2" fmla="*/ 0 h 1013202"/>
              <a:gd name="connsiteX3" fmla="*/ 1195916 w 1215132"/>
              <a:gd name="connsiteY3" fmla="*/ 314285 h 1013202"/>
              <a:gd name="connsiteX4" fmla="*/ 1195916 w 1215132"/>
              <a:gd name="connsiteY4" fmla="*/ 415965 h 1013202"/>
              <a:gd name="connsiteX5" fmla="*/ 1198106 w 1215132"/>
              <a:gd name="connsiteY5" fmla="*/ 982166 h 1013202"/>
              <a:gd name="connsiteX6" fmla="*/ 307230 w 1215132"/>
              <a:gd name="connsiteY6" fmla="*/ 737306 h 1013202"/>
              <a:gd name="connsiteX7" fmla="*/ 0 w 1215132"/>
              <a:gd name="connsiteY7" fmla="*/ 415965 h 1013202"/>
              <a:gd name="connsiteX8" fmla="*/ 0 w 1215132"/>
              <a:gd name="connsiteY8" fmla="*/ 314285 h 1013202"/>
              <a:gd name="connsiteX0" fmla="*/ 0 w 1200285"/>
              <a:gd name="connsiteY0" fmla="*/ 314285 h 1011792"/>
              <a:gd name="connsiteX1" fmla="*/ 314285 w 1200285"/>
              <a:gd name="connsiteY1" fmla="*/ 0 h 1011792"/>
              <a:gd name="connsiteX2" fmla="*/ 881631 w 1200285"/>
              <a:gd name="connsiteY2" fmla="*/ 0 h 1011792"/>
              <a:gd name="connsiteX3" fmla="*/ 1195916 w 1200285"/>
              <a:gd name="connsiteY3" fmla="*/ 314285 h 1011792"/>
              <a:gd name="connsiteX4" fmla="*/ 1195916 w 1200285"/>
              <a:gd name="connsiteY4" fmla="*/ 415965 h 1011792"/>
              <a:gd name="connsiteX5" fmla="*/ 1198106 w 1200285"/>
              <a:gd name="connsiteY5" fmla="*/ 982166 h 1011792"/>
              <a:gd name="connsiteX6" fmla="*/ 307230 w 1200285"/>
              <a:gd name="connsiteY6" fmla="*/ 737306 h 1011792"/>
              <a:gd name="connsiteX7" fmla="*/ 0 w 1200285"/>
              <a:gd name="connsiteY7" fmla="*/ 415965 h 1011792"/>
              <a:gd name="connsiteX8" fmla="*/ 0 w 1200285"/>
              <a:gd name="connsiteY8" fmla="*/ 314285 h 1011792"/>
              <a:gd name="connsiteX0" fmla="*/ 0 w 1198349"/>
              <a:gd name="connsiteY0" fmla="*/ 314285 h 1013202"/>
              <a:gd name="connsiteX1" fmla="*/ 314285 w 1198349"/>
              <a:gd name="connsiteY1" fmla="*/ 0 h 1013202"/>
              <a:gd name="connsiteX2" fmla="*/ 881631 w 1198349"/>
              <a:gd name="connsiteY2" fmla="*/ 0 h 1013202"/>
              <a:gd name="connsiteX3" fmla="*/ 1195916 w 1198349"/>
              <a:gd name="connsiteY3" fmla="*/ 314285 h 1013202"/>
              <a:gd name="connsiteX4" fmla="*/ 1195916 w 1198349"/>
              <a:gd name="connsiteY4" fmla="*/ 415965 h 1013202"/>
              <a:gd name="connsiteX5" fmla="*/ 1198106 w 1198349"/>
              <a:gd name="connsiteY5" fmla="*/ 982166 h 1013202"/>
              <a:gd name="connsiteX6" fmla="*/ 307230 w 1198349"/>
              <a:gd name="connsiteY6" fmla="*/ 737306 h 1013202"/>
              <a:gd name="connsiteX7" fmla="*/ 0 w 1198349"/>
              <a:gd name="connsiteY7" fmla="*/ 415965 h 1013202"/>
              <a:gd name="connsiteX8" fmla="*/ 0 w 1198349"/>
              <a:gd name="connsiteY8" fmla="*/ 314285 h 1013202"/>
              <a:gd name="connsiteX0" fmla="*/ 0 w 1264173"/>
              <a:gd name="connsiteY0" fmla="*/ 314285 h 1029724"/>
              <a:gd name="connsiteX1" fmla="*/ 314285 w 1264173"/>
              <a:gd name="connsiteY1" fmla="*/ 0 h 1029724"/>
              <a:gd name="connsiteX2" fmla="*/ 881631 w 1264173"/>
              <a:gd name="connsiteY2" fmla="*/ 0 h 1029724"/>
              <a:gd name="connsiteX3" fmla="*/ 1195916 w 1264173"/>
              <a:gd name="connsiteY3" fmla="*/ 314285 h 1029724"/>
              <a:gd name="connsiteX4" fmla="*/ 1195916 w 1264173"/>
              <a:gd name="connsiteY4" fmla="*/ 415965 h 1029724"/>
              <a:gd name="connsiteX5" fmla="*/ 1198106 w 1264173"/>
              <a:gd name="connsiteY5" fmla="*/ 982166 h 1029724"/>
              <a:gd name="connsiteX6" fmla="*/ 307230 w 1264173"/>
              <a:gd name="connsiteY6" fmla="*/ 737306 h 1029724"/>
              <a:gd name="connsiteX7" fmla="*/ 0 w 1264173"/>
              <a:gd name="connsiteY7" fmla="*/ 415965 h 1029724"/>
              <a:gd name="connsiteX8" fmla="*/ 0 w 1264173"/>
              <a:gd name="connsiteY8" fmla="*/ 314285 h 1029724"/>
              <a:gd name="connsiteX0" fmla="*/ 0 w 1200285"/>
              <a:gd name="connsiteY0" fmla="*/ 314285 h 982166"/>
              <a:gd name="connsiteX1" fmla="*/ 314285 w 1200285"/>
              <a:gd name="connsiteY1" fmla="*/ 0 h 982166"/>
              <a:gd name="connsiteX2" fmla="*/ 881631 w 1200285"/>
              <a:gd name="connsiteY2" fmla="*/ 0 h 982166"/>
              <a:gd name="connsiteX3" fmla="*/ 1195916 w 1200285"/>
              <a:gd name="connsiteY3" fmla="*/ 314285 h 982166"/>
              <a:gd name="connsiteX4" fmla="*/ 1195916 w 1200285"/>
              <a:gd name="connsiteY4" fmla="*/ 415965 h 982166"/>
              <a:gd name="connsiteX5" fmla="*/ 1198106 w 1200285"/>
              <a:gd name="connsiteY5" fmla="*/ 982166 h 982166"/>
              <a:gd name="connsiteX6" fmla="*/ 307230 w 1200285"/>
              <a:gd name="connsiteY6" fmla="*/ 737306 h 982166"/>
              <a:gd name="connsiteX7" fmla="*/ 0 w 1200285"/>
              <a:gd name="connsiteY7" fmla="*/ 415965 h 982166"/>
              <a:gd name="connsiteX8" fmla="*/ 0 w 1200285"/>
              <a:gd name="connsiteY8" fmla="*/ 314285 h 982166"/>
              <a:gd name="connsiteX0" fmla="*/ 0 w 1198106"/>
              <a:gd name="connsiteY0" fmla="*/ 314285 h 982166"/>
              <a:gd name="connsiteX1" fmla="*/ 314285 w 1198106"/>
              <a:gd name="connsiteY1" fmla="*/ 0 h 982166"/>
              <a:gd name="connsiteX2" fmla="*/ 881631 w 1198106"/>
              <a:gd name="connsiteY2" fmla="*/ 0 h 982166"/>
              <a:gd name="connsiteX3" fmla="*/ 1195916 w 1198106"/>
              <a:gd name="connsiteY3" fmla="*/ 314285 h 982166"/>
              <a:gd name="connsiteX4" fmla="*/ 1195916 w 1198106"/>
              <a:gd name="connsiteY4" fmla="*/ 415965 h 982166"/>
              <a:gd name="connsiteX5" fmla="*/ 1198106 w 1198106"/>
              <a:gd name="connsiteY5" fmla="*/ 982166 h 982166"/>
              <a:gd name="connsiteX6" fmla="*/ 307230 w 1198106"/>
              <a:gd name="connsiteY6" fmla="*/ 737306 h 982166"/>
              <a:gd name="connsiteX7" fmla="*/ 0 w 1198106"/>
              <a:gd name="connsiteY7" fmla="*/ 415965 h 982166"/>
              <a:gd name="connsiteX8" fmla="*/ 0 w 1198106"/>
              <a:gd name="connsiteY8" fmla="*/ 314285 h 982166"/>
              <a:gd name="connsiteX0" fmla="*/ 0 w 1198350"/>
              <a:gd name="connsiteY0" fmla="*/ 314285 h 982166"/>
              <a:gd name="connsiteX1" fmla="*/ 314285 w 1198350"/>
              <a:gd name="connsiteY1" fmla="*/ 0 h 982166"/>
              <a:gd name="connsiteX2" fmla="*/ 881631 w 1198350"/>
              <a:gd name="connsiteY2" fmla="*/ 0 h 982166"/>
              <a:gd name="connsiteX3" fmla="*/ 1195916 w 1198350"/>
              <a:gd name="connsiteY3" fmla="*/ 314285 h 982166"/>
              <a:gd name="connsiteX4" fmla="*/ 1195916 w 1198350"/>
              <a:gd name="connsiteY4" fmla="*/ 415965 h 982166"/>
              <a:gd name="connsiteX5" fmla="*/ 1198106 w 1198350"/>
              <a:gd name="connsiteY5" fmla="*/ 982166 h 982166"/>
              <a:gd name="connsiteX6" fmla="*/ 307230 w 1198350"/>
              <a:gd name="connsiteY6" fmla="*/ 737306 h 982166"/>
              <a:gd name="connsiteX7" fmla="*/ 0 w 1198350"/>
              <a:gd name="connsiteY7" fmla="*/ 415965 h 982166"/>
              <a:gd name="connsiteX8" fmla="*/ 0 w 1198350"/>
              <a:gd name="connsiteY8" fmla="*/ 314285 h 982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8350" h="982166">
                <a:moveTo>
                  <a:pt x="0" y="314285"/>
                </a:moveTo>
                <a:cubicBezTo>
                  <a:pt x="0" y="140710"/>
                  <a:pt x="140710" y="0"/>
                  <a:pt x="314285" y="0"/>
                </a:cubicBezTo>
                <a:lnTo>
                  <a:pt x="881631" y="0"/>
                </a:lnTo>
                <a:cubicBezTo>
                  <a:pt x="1055206" y="0"/>
                  <a:pt x="1195916" y="140710"/>
                  <a:pt x="1195916" y="314285"/>
                </a:cubicBezTo>
                <a:lnTo>
                  <a:pt x="1195916" y="415965"/>
                </a:lnTo>
                <a:cubicBezTo>
                  <a:pt x="1195916" y="611765"/>
                  <a:pt x="1199267" y="878127"/>
                  <a:pt x="1198106" y="982166"/>
                </a:cubicBezTo>
                <a:cubicBezTo>
                  <a:pt x="765574" y="855166"/>
                  <a:pt x="291734" y="737306"/>
                  <a:pt x="307230" y="737306"/>
                </a:cubicBezTo>
                <a:cubicBezTo>
                  <a:pt x="144239" y="702028"/>
                  <a:pt x="0" y="589540"/>
                  <a:pt x="0" y="415965"/>
                </a:cubicBezTo>
                <a:lnTo>
                  <a:pt x="0" y="314285"/>
                </a:lnTo>
                <a:close/>
              </a:path>
            </a:pathLst>
          </a:custGeom>
          <a:solidFill>
            <a:srgbClr val="CDE4F0"/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32760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endParaRPr lang="sv-SE" sz="1200" b="1" dirty="0">
              <a:solidFill>
                <a:schemeClr val="bg1"/>
              </a:solidFill>
            </a:endParaRPr>
          </a:p>
        </p:txBody>
      </p:sp>
      <p:sp>
        <p:nvSpPr>
          <p:cNvPr id="10" name="Rektangel med rundade hörn 7"/>
          <p:cNvSpPr/>
          <p:nvPr userDrawn="1"/>
        </p:nvSpPr>
        <p:spPr>
          <a:xfrm flipH="1">
            <a:off x="3200400" y="3419272"/>
            <a:ext cx="2461758" cy="2017653"/>
          </a:xfrm>
          <a:custGeom>
            <a:avLst/>
            <a:gdLst>
              <a:gd name="connsiteX0" fmla="*/ 0 w 1195916"/>
              <a:gd name="connsiteY0" fmla="*/ 314285 h 730250"/>
              <a:gd name="connsiteX1" fmla="*/ 314285 w 1195916"/>
              <a:gd name="connsiteY1" fmla="*/ 0 h 730250"/>
              <a:gd name="connsiteX2" fmla="*/ 881631 w 1195916"/>
              <a:gd name="connsiteY2" fmla="*/ 0 h 730250"/>
              <a:gd name="connsiteX3" fmla="*/ 1195916 w 1195916"/>
              <a:gd name="connsiteY3" fmla="*/ 314285 h 730250"/>
              <a:gd name="connsiteX4" fmla="*/ 1195916 w 1195916"/>
              <a:gd name="connsiteY4" fmla="*/ 415965 h 730250"/>
              <a:gd name="connsiteX5" fmla="*/ 881631 w 1195916"/>
              <a:gd name="connsiteY5" fmla="*/ 730250 h 730250"/>
              <a:gd name="connsiteX6" fmla="*/ 314285 w 1195916"/>
              <a:gd name="connsiteY6" fmla="*/ 730250 h 730250"/>
              <a:gd name="connsiteX7" fmla="*/ 0 w 1195916"/>
              <a:gd name="connsiteY7" fmla="*/ 415965 h 730250"/>
              <a:gd name="connsiteX8" fmla="*/ 0 w 1195916"/>
              <a:gd name="connsiteY8" fmla="*/ 314285 h 730250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07230 w 1278093"/>
              <a:gd name="connsiteY6" fmla="*/ 726722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02659"/>
              <a:gd name="connsiteY0" fmla="*/ 314285 h 977194"/>
              <a:gd name="connsiteX1" fmla="*/ 314285 w 1202659"/>
              <a:gd name="connsiteY1" fmla="*/ 0 h 977194"/>
              <a:gd name="connsiteX2" fmla="*/ 881631 w 1202659"/>
              <a:gd name="connsiteY2" fmla="*/ 0 h 977194"/>
              <a:gd name="connsiteX3" fmla="*/ 1195916 w 1202659"/>
              <a:gd name="connsiteY3" fmla="*/ 314285 h 977194"/>
              <a:gd name="connsiteX4" fmla="*/ 1195916 w 1202659"/>
              <a:gd name="connsiteY4" fmla="*/ 415965 h 977194"/>
              <a:gd name="connsiteX5" fmla="*/ 1202659 w 1202659"/>
              <a:gd name="connsiteY5" fmla="*/ 977194 h 977194"/>
              <a:gd name="connsiteX6" fmla="*/ 307230 w 1202659"/>
              <a:gd name="connsiteY6" fmla="*/ 726722 h 977194"/>
              <a:gd name="connsiteX7" fmla="*/ 0 w 1202659"/>
              <a:gd name="connsiteY7" fmla="*/ 415965 h 977194"/>
              <a:gd name="connsiteX8" fmla="*/ 0 w 1202659"/>
              <a:gd name="connsiteY8" fmla="*/ 314285 h 977194"/>
              <a:gd name="connsiteX0" fmla="*/ 0 w 1202659"/>
              <a:gd name="connsiteY0" fmla="*/ 314285 h 977194"/>
              <a:gd name="connsiteX1" fmla="*/ 314285 w 1202659"/>
              <a:gd name="connsiteY1" fmla="*/ 0 h 977194"/>
              <a:gd name="connsiteX2" fmla="*/ 881631 w 1202659"/>
              <a:gd name="connsiteY2" fmla="*/ 0 h 977194"/>
              <a:gd name="connsiteX3" fmla="*/ 1195916 w 1202659"/>
              <a:gd name="connsiteY3" fmla="*/ 314285 h 977194"/>
              <a:gd name="connsiteX4" fmla="*/ 1195916 w 1202659"/>
              <a:gd name="connsiteY4" fmla="*/ 415965 h 977194"/>
              <a:gd name="connsiteX5" fmla="*/ 1202659 w 1202659"/>
              <a:gd name="connsiteY5" fmla="*/ 977194 h 977194"/>
              <a:gd name="connsiteX6" fmla="*/ 307230 w 1202659"/>
              <a:gd name="connsiteY6" fmla="*/ 737306 h 977194"/>
              <a:gd name="connsiteX7" fmla="*/ 0 w 1202659"/>
              <a:gd name="connsiteY7" fmla="*/ 415965 h 977194"/>
              <a:gd name="connsiteX8" fmla="*/ 0 w 1202659"/>
              <a:gd name="connsiteY8" fmla="*/ 314285 h 977194"/>
              <a:gd name="connsiteX0" fmla="*/ 0 w 1202659"/>
              <a:gd name="connsiteY0" fmla="*/ 314285 h 977194"/>
              <a:gd name="connsiteX1" fmla="*/ 314285 w 1202659"/>
              <a:gd name="connsiteY1" fmla="*/ 0 h 977194"/>
              <a:gd name="connsiteX2" fmla="*/ 881631 w 1202659"/>
              <a:gd name="connsiteY2" fmla="*/ 0 h 977194"/>
              <a:gd name="connsiteX3" fmla="*/ 1195916 w 1202659"/>
              <a:gd name="connsiteY3" fmla="*/ 314285 h 977194"/>
              <a:gd name="connsiteX4" fmla="*/ 1195916 w 1202659"/>
              <a:gd name="connsiteY4" fmla="*/ 415965 h 977194"/>
              <a:gd name="connsiteX5" fmla="*/ 1202659 w 1202659"/>
              <a:gd name="connsiteY5" fmla="*/ 977194 h 977194"/>
              <a:gd name="connsiteX6" fmla="*/ 307230 w 1202659"/>
              <a:gd name="connsiteY6" fmla="*/ 737306 h 977194"/>
              <a:gd name="connsiteX7" fmla="*/ 0 w 1202659"/>
              <a:gd name="connsiteY7" fmla="*/ 415965 h 977194"/>
              <a:gd name="connsiteX8" fmla="*/ 0 w 1202659"/>
              <a:gd name="connsiteY8" fmla="*/ 314285 h 977194"/>
              <a:gd name="connsiteX0" fmla="*/ 0 w 1202659"/>
              <a:gd name="connsiteY0" fmla="*/ 314285 h 977217"/>
              <a:gd name="connsiteX1" fmla="*/ 314285 w 1202659"/>
              <a:gd name="connsiteY1" fmla="*/ 0 h 977217"/>
              <a:gd name="connsiteX2" fmla="*/ 881631 w 1202659"/>
              <a:gd name="connsiteY2" fmla="*/ 0 h 977217"/>
              <a:gd name="connsiteX3" fmla="*/ 1195916 w 1202659"/>
              <a:gd name="connsiteY3" fmla="*/ 314285 h 977217"/>
              <a:gd name="connsiteX4" fmla="*/ 1195916 w 1202659"/>
              <a:gd name="connsiteY4" fmla="*/ 415965 h 977217"/>
              <a:gd name="connsiteX5" fmla="*/ 1202659 w 1202659"/>
              <a:gd name="connsiteY5" fmla="*/ 977194 h 977217"/>
              <a:gd name="connsiteX6" fmla="*/ 307230 w 1202659"/>
              <a:gd name="connsiteY6" fmla="*/ 737306 h 977217"/>
              <a:gd name="connsiteX7" fmla="*/ 0 w 1202659"/>
              <a:gd name="connsiteY7" fmla="*/ 415965 h 977217"/>
              <a:gd name="connsiteX8" fmla="*/ 0 w 1202659"/>
              <a:gd name="connsiteY8" fmla="*/ 314285 h 977217"/>
              <a:gd name="connsiteX0" fmla="*/ 0 w 1202659"/>
              <a:gd name="connsiteY0" fmla="*/ 314285 h 983567"/>
              <a:gd name="connsiteX1" fmla="*/ 314285 w 1202659"/>
              <a:gd name="connsiteY1" fmla="*/ 0 h 983567"/>
              <a:gd name="connsiteX2" fmla="*/ 881631 w 1202659"/>
              <a:gd name="connsiteY2" fmla="*/ 0 h 983567"/>
              <a:gd name="connsiteX3" fmla="*/ 1195916 w 1202659"/>
              <a:gd name="connsiteY3" fmla="*/ 314285 h 983567"/>
              <a:gd name="connsiteX4" fmla="*/ 1195916 w 1202659"/>
              <a:gd name="connsiteY4" fmla="*/ 415965 h 983567"/>
              <a:gd name="connsiteX5" fmla="*/ 1202659 w 1202659"/>
              <a:gd name="connsiteY5" fmla="*/ 983544 h 983567"/>
              <a:gd name="connsiteX6" fmla="*/ 307230 w 1202659"/>
              <a:gd name="connsiteY6" fmla="*/ 737306 h 983567"/>
              <a:gd name="connsiteX7" fmla="*/ 0 w 1202659"/>
              <a:gd name="connsiteY7" fmla="*/ 415965 h 983567"/>
              <a:gd name="connsiteX8" fmla="*/ 0 w 1202659"/>
              <a:gd name="connsiteY8" fmla="*/ 314285 h 983567"/>
              <a:gd name="connsiteX0" fmla="*/ 0 w 1199484"/>
              <a:gd name="connsiteY0" fmla="*/ 314285 h 983567"/>
              <a:gd name="connsiteX1" fmla="*/ 314285 w 1199484"/>
              <a:gd name="connsiteY1" fmla="*/ 0 h 983567"/>
              <a:gd name="connsiteX2" fmla="*/ 881631 w 1199484"/>
              <a:gd name="connsiteY2" fmla="*/ 0 h 983567"/>
              <a:gd name="connsiteX3" fmla="*/ 1195916 w 1199484"/>
              <a:gd name="connsiteY3" fmla="*/ 314285 h 983567"/>
              <a:gd name="connsiteX4" fmla="*/ 1195916 w 1199484"/>
              <a:gd name="connsiteY4" fmla="*/ 415965 h 983567"/>
              <a:gd name="connsiteX5" fmla="*/ 1199484 w 1199484"/>
              <a:gd name="connsiteY5" fmla="*/ 983544 h 983567"/>
              <a:gd name="connsiteX6" fmla="*/ 307230 w 1199484"/>
              <a:gd name="connsiteY6" fmla="*/ 737306 h 983567"/>
              <a:gd name="connsiteX7" fmla="*/ 0 w 1199484"/>
              <a:gd name="connsiteY7" fmla="*/ 415965 h 983567"/>
              <a:gd name="connsiteX8" fmla="*/ 0 w 1199484"/>
              <a:gd name="connsiteY8" fmla="*/ 314285 h 983567"/>
              <a:gd name="connsiteX0" fmla="*/ 0 w 1199484"/>
              <a:gd name="connsiteY0" fmla="*/ 314285 h 983568"/>
              <a:gd name="connsiteX1" fmla="*/ 314285 w 1199484"/>
              <a:gd name="connsiteY1" fmla="*/ 0 h 983568"/>
              <a:gd name="connsiteX2" fmla="*/ 881631 w 1199484"/>
              <a:gd name="connsiteY2" fmla="*/ 0 h 983568"/>
              <a:gd name="connsiteX3" fmla="*/ 1195916 w 1199484"/>
              <a:gd name="connsiteY3" fmla="*/ 314285 h 983568"/>
              <a:gd name="connsiteX4" fmla="*/ 1195916 w 1199484"/>
              <a:gd name="connsiteY4" fmla="*/ 415965 h 983568"/>
              <a:gd name="connsiteX5" fmla="*/ 1199484 w 1199484"/>
              <a:gd name="connsiteY5" fmla="*/ 983544 h 983568"/>
              <a:gd name="connsiteX6" fmla="*/ 307230 w 1199484"/>
              <a:gd name="connsiteY6" fmla="*/ 737306 h 983568"/>
              <a:gd name="connsiteX7" fmla="*/ 0 w 1199484"/>
              <a:gd name="connsiteY7" fmla="*/ 415965 h 983568"/>
              <a:gd name="connsiteX8" fmla="*/ 0 w 1199484"/>
              <a:gd name="connsiteY8" fmla="*/ 314285 h 983568"/>
              <a:gd name="connsiteX0" fmla="*/ 0 w 1198106"/>
              <a:gd name="connsiteY0" fmla="*/ 314285 h 982190"/>
              <a:gd name="connsiteX1" fmla="*/ 314285 w 1198106"/>
              <a:gd name="connsiteY1" fmla="*/ 0 h 982190"/>
              <a:gd name="connsiteX2" fmla="*/ 881631 w 1198106"/>
              <a:gd name="connsiteY2" fmla="*/ 0 h 982190"/>
              <a:gd name="connsiteX3" fmla="*/ 1195916 w 1198106"/>
              <a:gd name="connsiteY3" fmla="*/ 314285 h 982190"/>
              <a:gd name="connsiteX4" fmla="*/ 1195916 w 1198106"/>
              <a:gd name="connsiteY4" fmla="*/ 415965 h 982190"/>
              <a:gd name="connsiteX5" fmla="*/ 1198106 w 1198106"/>
              <a:gd name="connsiteY5" fmla="*/ 982166 h 982190"/>
              <a:gd name="connsiteX6" fmla="*/ 307230 w 1198106"/>
              <a:gd name="connsiteY6" fmla="*/ 737306 h 982190"/>
              <a:gd name="connsiteX7" fmla="*/ 0 w 1198106"/>
              <a:gd name="connsiteY7" fmla="*/ 415965 h 982190"/>
              <a:gd name="connsiteX8" fmla="*/ 0 w 1198106"/>
              <a:gd name="connsiteY8" fmla="*/ 314285 h 982190"/>
              <a:gd name="connsiteX0" fmla="*/ 0 w 1198106"/>
              <a:gd name="connsiteY0" fmla="*/ 314285 h 982166"/>
              <a:gd name="connsiteX1" fmla="*/ 314285 w 1198106"/>
              <a:gd name="connsiteY1" fmla="*/ 0 h 982166"/>
              <a:gd name="connsiteX2" fmla="*/ 881631 w 1198106"/>
              <a:gd name="connsiteY2" fmla="*/ 0 h 982166"/>
              <a:gd name="connsiteX3" fmla="*/ 1195916 w 1198106"/>
              <a:gd name="connsiteY3" fmla="*/ 314285 h 982166"/>
              <a:gd name="connsiteX4" fmla="*/ 1195916 w 1198106"/>
              <a:gd name="connsiteY4" fmla="*/ 415965 h 982166"/>
              <a:gd name="connsiteX5" fmla="*/ 1198106 w 1198106"/>
              <a:gd name="connsiteY5" fmla="*/ 982166 h 982166"/>
              <a:gd name="connsiteX6" fmla="*/ 307230 w 1198106"/>
              <a:gd name="connsiteY6" fmla="*/ 737306 h 982166"/>
              <a:gd name="connsiteX7" fmla="*/ 0 w 1198106"/>
              <a:gd name="connsiteY7" fmla="*/ 415965 h 982166"/>
              <a:gd name="connsiteX8" fmla="*/ 0 w 1198106"/>
              <a:gd name="connsiteY8" fmla="*/ 314285 h 982166"/>
              <a:gd name="connsiteX0" fmla="*/ 0 w 1198106"/>
              <a:gd name="connsiteY0" fmla="*/ 314285 h 982166"/>
              <a:gd name="connsiteX1" fmla="*/ 314285 w 1198106"/>
              <a:gd name="connsiteY1" fmla="*/ 0 h 982166"/>
              <a:gd name="connsiteX2" fmla="*/ 881631 w 1198106"/>
              <a:gd name="connsiteY2" fmla="*/ 0 h 982166"/>
              <a:gd name="connsiteX3" fmla="*/ 1195916 w 1198106"/>
              <a:gd name="connsiteY3" fmla="*/ 314285 h 982166"/>
              <a:gd name="connsiteX4" fmla="*/ 1195916 w 1198106"/>
              <a:gd name="connsiteY4" fmla="*/ 415965 h 982166"/>
              <a:gd name="connsiteX5" fmla="*/ 1198106 w 1198106"/>
              <a:gd name="connsiteY5" fmla="*/ 982166 h 982166"/>
              <a:gd name="connsiteX6" fmla="*/ 307230 w 1198106"/>
              <a:gd name="connsiteY6" fmla="*/ 737306 h 982166"/>
              <a:gd name="connsiteX7" fmla="*/ 0 w 1198106"/>
              <a:gd name="connsiteY7" fmla="*/ 415965 h 982166"/>
              <a:gd name="connsiteX8" fmla="*/ 0 w 1198106"/>
              <a:gd name="connsiteY8" fmla="*/ 314285 h 982166"/>
              <a:gd name="connsiteX0" fmla="*/ 0 w 1198106"/>
              <a:gd name="connsiteY0" fmla="*/ 314285 h 982213"/>
              <a:gd name="connsiteX1" fmla="*/ 314285 w 1198106"/>
              <a:gd name="connsiteY1" fmla="*/ 0 h 982213"/>
              <a:gd name="connsiteX2" fmla="*/ 881631 w 1198106"/>
              <a:gd name="connsiteY2" fmla="*/ 0 h 982213"/>
              <a:gd name="connsiteX3" fmla="*/ 1195916 w 1198106"/>
              <a:gd name="connsiteY3" fmla="*/ 314285 h 982213"/>
              <a:gd name="connsiteX4" fmla="*/ 1195916 w 1198106"/>
              <a:gd name="connsiteY4" fmla="*/ 415965 h 982213"/>
              <a:gd name="connsiteX5" fmla="*/ 1198106 w 1198106"/>
              <a:gd name="connsiteY5" fmla="*/ 982166 h 982213"/>
              <a:gd name="connsiteX6" fmla="*/ 307230 w 1198106"/>
              <a:gd name="connsiteY6" fmla="*/ 737306 h 982213"/>
              <a:gd name="connsiteX7" fmla="*/ 0 w 1198106"/>
              <a:gd name="connsiteY7" fmla="*/ 415965 h 982213"/>
              <a:gd name="connsiteX8" fmla="*/ 0 w 1198106"/>
              <a:gd name="connsiteY8" fmla="*/ 314285 h 982213"/>
              <a:gd name="connsiteX0" fmla="*/ 0 w 1198854"/>
              <a:gd name="connsiteY0" fmla="*/ 314285 h 983118"/>
              <a:gd name="connsiteX1" fmla="*/ 314285 w 1198854"/>
              <a:gd name="connsiteY1" fmla="*/ 0 h 983118"/>
              <a:gd name="connsiteX2" fmla="*/ 881631 w 1198854"/>
              <a:gd name="connsiteY2" fmla="*/ 0 h 983118"/>
              <a:gd name="connsiteX3" fmla="*/ 1195916 w 1198854"/>
              <a:gd name="connsiteY3" fmla="*/ 314285 h 983118"/>
              <a:gd name="connsiteX4" fmla="*/ 1195916 w 1198854"/>
              <a:gd name="connsiteY4" fmla="*/ 415965 h 983118"/>
              <a:gd name="connsiteX5" fmla="*/ 1198106 w 1198854"/>
              <a:gd name="connsiteY5" fmla="*/ 982166 h 983118"/>
              <a:gd name="connsiteX6" fmla="*/ 307230 w 1198854"/>
              <a:gd name="connsiteY6" fmla="*/ 737306 h 983118"/>
              <a:gd name="connsiteX7" fmla="*/ 0 w 1198854"/>
              <a:gd name="connsiteY7" fmla="*/ 415965 h 983118"/>
              <a:gd name="connsiteX8" fmla="*/ 0 w 1198854"/>
              <a:gd name="connsiteY8" fmla="*/ 314285 h 983118"/>
              <a:gd name="connsiteX0" fmla="*/ 0 w 1198106"/>
              <a:gd name="connsiteY0" fmla="*/ 314285 h 983600"/>
              <a:gd name="connsiteX1" fmla="*/ 314285 w 1198106"/>
              <a:gd name="connsiteY1" fmla="*/ 0 h 983600"/>
              <a:gd name="connsiteX2" fmla="*/ 881631 w 1198106"/>
              <a:gd name="connsiteY2" fmla="*/ 0 h 983600"/>
              <a:gd name="connsiteX3" fmla="*/ 1195916 w 1198106"/>
              <a:gd name="connsiteY3" fmla="*/ 314285 h 983600"/>
              <a:gd name="connsiteX4" fmla="*/ 1195916 w 1198106"/>
              <a:gd name="connsiteY4" fmla="*/ 415965 h 983600"/>
              <a:gd name="connsiteX5" fmla="*/ 1198106 w 1198106"/>
              <a:gd name="connsiteY5" fmla="*/ 982166 h 983600"/>
              <a:gd name="connsiteX6" fmla="*/ 307230 w 1198106"/>
              <a:gd name="connsiteY6" fmla="*/ 737306 h 983600"/>
              <a:gd name="connsiteX7" fmla="*/ 0 w 1198106"/>
              <a:gd name="connsiteY7" fmla="*/ 415965 h 983600"/>
              <a:gd name="connsiteX8" fmla="*/ 0 w 1198106"/>
              <a:gd name="connsiteY8" fmla="*/ 314285 h 983600"/>
              <a:gd name="connsiteX0" fmla="*/ 0 w 1198106"/>
              <a:gd name="connsiteY0" fmla="*/ 314285 h 983600"/>
              <a:gd name="connsiteX1" fmla="*/ 314285 w 1198106"/>
              <a:gd name="connsiteY1" fmla="*/ 0 h 983600"/>
              <a:gd name="connsiteX2" fmla="*/ 881631 w 1198106"/>
              <a:gd name="connsiteY2" fmla="*/ 0 h 983600"/>
              <a:gd name="connsiteX3" fmla="*/ 1195916 w 1198106"/>
              <a:gd name="connsiteY3" fmla="*/ 314285 h 983600"/>
              <a:gd name="connsiteX4" fmla="*/ 1195916 w 1198106"/>
              <a:gd name="connsiteY4" fmla="*/ 415965 h 983600"/>
              <a:gd name="connsiteX5" fmla="*/ 1198106 w 1198106"/>
              <a:gd name="connsiteY5" fmla="*/ 982166 h 983600"/>
              <a:gd name="connsiteX6" fmla="*/ 307230 w 1198106"/>
              <a:gd name="connsiteY6" fmla="*/ 737306 h 983600"/>
              <a:gd name="connsiteX7" fmla="*/ 0 w 1198106"/>
              <a:gd name="connsiteY7" fmla="*/ 415965 h 983600"/>
              <a:gd name="connsiteX8" fmla="*/ 0 w 1198106"/>
              <a:gd name="connsiteY8" fmla="*/ 314285 h 983600"/>
              <a:gd name="connsiteX0" fmla="*/ 0 w 1198106"/>
              <a:gd name="connsiteY0" fmla="*/ 314285 h 983600"/>
              <a:gd name="connsiteX1" fmla="*/ 314285 w 1198106"/>
              <a:gd name="connsiteY1" fmla="*/ 0 h 983600"/>
              <a:gd name="connsiteX2" fmla="*/ 881631 w 1198106"/>
              <a:gd name="connsiteY2" fmla="*/ 0 h 983600"/>
              <a:gd name="connsiteX3" fmla="*/ 1195916 w 1198106"/>
              <a:gd name="connsiteY3" fmla="*/ 314285 h 983600"/>
              <a:gd name="connsiteX4" fmla="*/ 1195916 w 1198106"/>
              <a:gd name="connsiteY4" fmla="*/ 415965 h 983600"/>
              <a:gd name="connsiteX5" fmla="*/ 1198106 w 1198106"/>
              <a:gd name="connsiteY5" fmla="*/ 982166 h 983600"/>
              <a:gd name="connsiteX6" fmla="*/ 307230 w 1198106"/>
              <a:gd name="connsiteY6" fmla="*/ 737306 h 983600"/>
              <a:gd name="connsiteX7" fmla="*/ 0 w 1198106"/>
              <a:gd name="connsiteY7" fmla="*/ 415965 h 983600"/>
              <a:gd name="connsiteX8" fmla="*/ 0 w 1198106"/>
              <a:gd name="connsiteY8" fmla="*/ 314285 h 983600"/>
              <a:gd name="connsiteX0" fmla="*/ 0 w 1198106"/>
              <a:gd name="connsiteY0" fmla="*/ 314285 h 982727"/>
              <a:gd name="connsiteX1" fmla="*/ 314285 w 1198106"/>
              <a:gd name="connsiteY1" fmla="*/ 0 h 982727"/>
              <a:gd name="connsiteX2" fmla="*/ 881631 w 1198106"/>
              <a:gd name="connsiteY2" fmla="*/ 0 h 982727"/>
              <a:gd name="connsiteX3" fmla="*/ 1195916 w 1198106"/>
              <a:gd name="connsiteY3" fmla="*/ 314285 h 982727"/>
              <a:gd name="connsiteX4" fmla="*/ 1195916 w 1198106"/>
              <a:gd name="connsiteY4" fmla="*/ 415965 h 982727"/>
              <a:gd name="connsiteX5" fmla="*/ 1198106 w 1198106"/>
              <a:gd name="connsiteY5" fmla="*/ 982166 h 982727"/>
              <a:gd name="connsiteX6" fmla="*/ 307230 w 1198106"/>
              <a:gd name="connsiteY6" fmla="*/ 737306 h 982727"/>
              <a:gd name="connsiteX7" fmla="*/ 0 w 1198106"/>
              <a:gd name="connsiteY7" fmla="*/ 415965 h 982727"/>
              <a:gd name="connsiteX8" fmla="*/ 0 w 1198106"/>
              <a:gd name="connsiteY8" fmla="*/ 314285 h 982727"/>
              <a:gd name="connsiteX0" fmla="*/ 0 w 1198349"/>
              <a:gd name="connsiteY0" fmla="*/ 314285 h 983011"/>
              <a:gd name="connsiteX1" fmla="*/ 314285 w 1198349"/>
              <a:gd name="connsiteY1" fmla="*/ 0 h 983011"/>
              <a:gd name="connsiteX2" fmla="*/ 881631 w 1198349"/>
              <a:gd name="connsiteY2" fmla="*/ 0 h 983011"/>
              <a:gd name="connsiteX3" fmla="*/ 1195916 w 1198349"/>
              <a:gd name="connsiteY3" fmla="*/ 314285 h 983011"/>
              <a:gd name="connsiteX4" fmla="*/ 1195916 w 1198349"/>
              <a:gd name="connsiteY4" fmla="*/ 415965 h 983011"/>
              <a:gd name="connsiteX5" fmla="*/ 1198106 w 1198349"/>
              <a:gd name="connsiteY5" fmla="*/ 982166 h 983011"/>
              <a:gd name="connsiteX6" fmla="*/ 307230 w 1198349"/>
              <a:gd name="connsiteY6" fmla="*/ 737306 h 983011"/>
              <a:gd name="connsiteX7" fmla="*/ 0 w 1198349"/>
              <a:gd name="connsiteY7" fmla="*/ 415965 h 983011"/>
              <a:gd name="connsiteX8" fmla="*/ 0 w 1198349"/>
              <a:gd name="connsiteY8" fmla="*/ 314285 h 983011"/>
              <a:gd name="connsiteX0" fmla="*/ 0 w 1198106"/>
              <a:gd name="connsiteY0" fmla="*/ 314285 h 983230"/>
              <a:gd name="connsiteX1" fmla="*/ 314285 w 1198106"/>
              <a:gd name="connsiteY1" fmla="*/ 0 h 983230"/>
              <a:gd name="connsiteX2" fmla="*/ 881631 w 1198106"/>
              <a:gd name="connsiteY2" fmla="*/ 0 h 983230"/>
              <a:gd name="connsiteX3" fmla="*/ 1195916 w 1198106"/>
              <a:gd name="connsiteY3" fmla="*/ 314285 h 983230"/>
              <a:gd name="connsiteX4" fmla="*/ 1195916 w 1198106"/>
              <a:gd name="connsiteY4" fmla="*/ 415965 h 983230"/>
              <a:gd name="connsiteX5" fmla="*/ 1198106 w 1198106"/>
              <a:gd name="connsiteY5" fmla="*/ 982166 h 983230"/>
              <a:gd name="connsiteX6" fmla="*/ 307230 w 1198106"/>
              <a:gd name="connsiteY6" fmla="*/ 737306 h 983230"/>
              <a:gd name="connsiteX7" fmla="*/ 0 w 1198106"/>
              <a:gd name="connsiteY7" fmla="*/ 415965 h 983230"/>
              <a:gd name="connsiteX8" fmla="*/ 0 w 1198106"/>
              <a:gd name="connsiteY8" fmla="*/ 314285 h 983230"/>
              <a:gd name="connsiteX0" fmla="*/ 0 w 1198106"/>
              <a:gd name="connsiteY0" fmla="*/ 314285 h 982816"/>
              <a:gd name="connsiteX1" fmla="*/ 314285 w 1198106"/>
              <a:gd name="connsiteY1" fmla="*/ 0 h 982816"/>
              <a:gd name="connsiteX2" fmla="*/ 881631 w 1198106"/>
              <a:gd name="connsiteY2" fmla="*/ 0 h 982816"/>
              <a:gd name="connsiteX3" fmla="*/ 1195916 w 1198106"/>
              <a:gd name="connsiteY3" fmla="*/ 314285 h 982816"/>
              <a:gd name="connsiteX4" fmla="*/ 1195916 w 1198106"/>
              <a:gd name="connsiteY4" fmla="*/ 415965 h 982816"/>
              <a:gd name="connsiteX5" fmla="*/ 1198106 w 1198106"/>
              <a:gd name="connsiteY5" fmla="*/ 982166 h 982816"/>
              <a:gd name="connsiteX6" fmla="*/ 307230 w 1198106"/>
              <a:gd name="connsiteY6" fmla="*/ 737306 h 982816"/>
              <a:gd name="connsiteX7" fmla="*/ 0 w 1198106"/>
              <a:gd name="connsiteY7" fmla="*/ 415965 h 982816"/>
              <a:gd name="connsiteX8" fmla="*/ 0 w 1198106"/>
              <a:gd name="connsiteY8" fmla="*/ 314285 h 982816"/>
              <a:gd name="connsiteX0" fmla="*/ 0 w 1198349"/>
              <a:gd name="connsiteY0" fmla="*/ 314285 h 982644"/>
              <a:gd name="connsiteX1" fmla="*/ 314285 w 1198349"/>
              <a:gd name="connsiteY1" fmla="*/ 0 h 982644"/>
              <a:gd name="connsiteX2" fmla="*/ 881631 w 1198349"/>
              <a:gd name="connsiteY2" fmla="*/ 0 h 982644"/>
              <a:gd name="connsiteX3" fmla="*/ 1195916 w 1198349"/>
              <a:gd name="connsiteY3" fmla="*/ 314285 h 982644"/>
              <a:gd name="connsiteX4" fmla="*/ 1195916 w 1198349"/>
              <a:gd name="connsiteY4" fmla="*/ 415965 h 982644"/>
              <a:gd name="connsiteX5" fmla="*/ 1198106 w 1198349"/>
              <a:gd name="connsiteY5" fmla="*/ 982166 h 982644"/>
              <a:gd name="connsiteX6" fmla="*/ 307230 w 1198349"/>
              <a:gd name="connsiteY6" fmla="*/ 737306 h 982644"/>
              <a:gd name="connsiteX7" fmla="*/ 0 w 1198349"/>
              <a:gd name="connsiteY7" fmla="*/ 415965 h 982644"/>
              <a:gd name="connsiteX8" fmla="*/ 0 w 1198349"/>
              <a:gd name="connsiteY8" fmla="*/ 314285 h 982644"/>
              <a:gd name="connsiteX0" fmla="*/ 0 w 1198349"/>
              <a:gd name="connsiteY0" fmla="*/ 314285 h 987703"/>
              <a:gd name="connsiteX1" fmla="*/ 314285 w 1198349"/>
              <a:gd name="connsiteY1" fmla="*/ 0 h 987703"/>
              <a:gd name="connsiteX2" fmla="*/ 881631 w 1198349"/>
              <a:gd name="connsiteY2" fmla="*/ 0 h 987703"/>
              <a:gd name="connsiteX3" fmla="*/ 1195916 w 1198349"/>
              <a:gd name="connsiteY3" fmla="*/ 314285 h 987703"/>
              <a:gd name="connsiteX4" fmla="*/ 1195916 w 1198349"/>
              <a:gd name="connsiteY4" fmla="*/ 415965 h 987703"/>
              <a:gd name="connsiteX5" fmla="*/ 1198106 w 1198349"/>
              <a:gd name="connsiteY5" fmla="*/ 982166 h 987703"/>
              <a:gd name="connsiteX6" fmla="*/ 307230 w 1198349"/>
              <a:gd name="connsiteY6" fmla="*/ 737306 h 987703"/>
              <a:gd name="connsiteX7" fmla="*/ 0 w 1198349"/>
              <a:gd name="connsiteY7" fmla="*/ 415965 h 987703"/>
              <a:gd name="connsiteX8" fmla="*/ 0 w 1198349"/>
              <a:gd name="connsiteY8" fmla="*/ 314285 h 987703"/>
              <a:gd name="connsiteX0" fmla="*/ 0 w 1198106"/>
              <a:gd name="connsiteY0" fmla="*/ 314285 h 1002462"/>
              <a:gd name="connsiteX1" fmla="*/ 314285 w 1198106"/>
              <a:gd name="connsiteY1" fmla="*/ 0 h 1002462"/>
              <a:gd name="connsiteX2" fmla="*/ 881631 w 1198106"/>
              <a:gd name="connsiteY2" fmla="*/ 0 h 1002462"/>
              <a:gd name="connsiteX3" fmla="*/ 1195916 w 1198106"/>
              <a:gd name="connsiteY3" fmla="*/ 314285 h 1002462"/>
              <a:gd name="connsiteX4" fmla="*/ 1195916 w 1198106"/>
              <a:gd name="connsiteY4" fmla="*/ 415965 h 1002462"/>
              <a:gd name="connsiteX5" fmla="*/ 1198106 w 1198106"/>
              <a:gd name="connsiteY5" fmla="*/ 982166 h 1002462"/>
              <a:gd name="connsiteX6" fmla="*/ 307230 w 1198106"/>
              <a:gd name="connsiteY6" fmla="*/ 737306 h 1002462"/>
              <a:gd name="connsiteX7" fmla="*/ 0 w 1198106"/>
              <a:gd name="connsiteY7" fmla="*/ 415965 h 1002462"/>
              <a:gd name="connsiteX8" fmla="*/ 0 w 1198106"/>
              <a:gd name="connsiteY8" fmla="*/ 314285 h 1002462"/>
              <a:gd name="connsiteX0" fmla="*/ 0 w 1198106"/>
              <a:gd name="connsiteY0" fmla="*/ 314285 h 994293"/>
              <a:gd name="connsiteX1" fmla="*/ 314285 w 1198106"/>
              <a:gd name="connsiteY1" fmla="*/ 0 h 994293"/>
              <a:gd name="connsiteX2" fmla="*/ 881631 w 1198106"/>
              <a:gd name="connsiteY2" fmla="*/ 0 h 994293"/>
              <a:gd name="connsiteX3" fmla="*/ 1195916 w 1198106"/>
              <a:gd name="connsiteY3" fmla="*/ 314285 h 994293"/>
              <a:gd name="connsiteX4" fmla="*/ 1195916 w 1198106"/>
              <a:gd name="connsiteY4" fmla="*/ 415965 h 994293"/>
              <a:gd name="connsiteX5" fmla="*/ 1198106 w 1198106"/>
              <a:gd name="connsiteY5" fmla="*/ 982166 h 994293"/>
              <a:gd name="connsiteX6" fmla="*/ 307230 w 1198106"/>
              <a:gd name="connsiteY6" fmla="*/ 737306 h 994293"/>
              <a:gd name="connsiteX7" fmla="*/ 0 w 1198106"/>
              <a:gd name="connsiteY7" fmla="*/ 415965 h 994293"/>
              <a:gd name="connsiteX8" fmla="*/ 0 w 1198106"/>
              <a:gd name="connsiteY8" fmla="*/ 314285 h 994293"/>
              <a:gd name="connsiteX0" fmla="*/ 0 w 1198106"/>
              <a:gd name="connsiteY0" fmla="*/ 314285 h 992226"/>
              <a:gd name="connsiteX1" fmla="*/ 314285 w 1198106"/>
              <a:gd name="connsiteY1" fmla="*/ 0 h 992226"/>
              <a:gd name="connsiteX2" fmla="*/ 881631 w 1198106"/>
              <a:gd name="connsiteY2" fmla="*/ 0 h 992226"/>
              <a:gd name="connsiteX3" fmla="*/ 1195916 w 1198106"/>
              <a:gd name="connsiteY3" fmla="*/ 314285 h 992226"/>
              <a:gd name="connsiteX4" fmla="*/ 1195916 w 1198106"/>
              <a:gd name="connsiteY4" fmla="*/ 415965 h 992226"/>
              <a:gd name="connsiteX5" fmla="*/ 1198106 w 1198106"/>
              <a:gd name="connsiteY5" fmla="*/ 982166 h 992226"/>
              <a:gd name="connsiteX6" fmla="*/ 307230 w 1198106"/>
              <a:gd name="connsiteY6" fmla="*/ 737306 h 992226"/>
              <a:gd name="connsiteX7" fmla="*/ 0 w 1198106"/>
              <a:gd name="connsiteY7" fmla="*/ 415965 h 992226"/>
              <a:gd name="connsiteX8" fmla="*/ 0 w 1198106"/>
              <a:gd name="connsiteY8" fmla="*/ 314285 h 992226"/>
              <a:gd name="connsiteX0" fmla="*/ 0 w 1198106"/>
              <a:gd name="connsiteY0" fmla="*/ 314285 h 989392"/>
              <a:gd name="connsiteX1" fmla="*/ 314285 w 1198106"/>
              <a:gd name="connsiteY1" fmla="*/ 0 h 989392"/>
              <a:gd name="connsiteX2" fmla="*/ 881631 w 1198106"/>
              <a:gd name="connsiteY2" fmla="*/ 0 h 989392"/>
              <a:gd name="connsiteX3" fmla="*/ 1195916 w 1198106"/>
              <a:gd name="connsiteY3" fmla="*/ 314285 h 989392"/>
              <a:gd name="connsiteX4" fmla="*/ 1195916 w 1198106"/>
              <a:gd name="connsiteY4" fmla="*/ 415965 h 989392"/>
              <a:gd name="connsiteX5" fmla="*/ 1198106 w 1198106"/>
              <a:gd name="connsiteY5" fmla="*/ 982166 h 989392"/>
              <a:gd name="connsiteX6" fmla="*/ 307230 w 1198106"/>
              <a:gd name="connsiteY6" fmla="*/ 737306 h 989392"/>
              <a:gd name="connsiteX7" fmla="*/ 0 w 1198106"/>
              <a:gd name="connsiteY7" fmla="*/ 415965 h 989392"/>
              <a:gd name="connsiteX8" fmla="*/ 0 w 1198106"/>
              <a:gd name="connsiteY8" fmla="*/ 314285 h 989392"/>
              <a:gd name="connsiteX0" fmla="*/ 0 w 1198349"/>
              <a:gd name="connsiteY0" fmla="*/ 314285 h 999994"/>
              <a:gd name="connsiteX1" fmla="*/ 314285 w 1198349"/>
              <a:gd name="connsiteY1" fmla="*/ 0 h 999994"/>
              <a:gd name="connsiteX2" fmla="*/ 881631 w 1198349"/>
              <a:gd name="connsiteY2" fmla="*/ 0 h 999994"/>
              <a:gd name="connsiteX3" fmla="*/ 1195916 w 1198349"/>
              <a:gd name="connsiteY3" fmla="*/ 314285 h 999994"/>
              <a:gd name="connsiteX4" fmla="*/ 1195916 w 1198349"/>
              <a:gd name="connsiteY4" fmla="*/ 415965 h 999994"/>
              <a:gd name="connsiteX5" fmla="*/ 1198106 w 1198349"/>
              <a:gd name="connsiteY5" fmla="*/ 982166 h 999994"/>
              <a:gd name="connsiteX6" fmla="*/ 307230 w 1198349"/>
              <a:gd name="connsiteY6" fmla="*/ 737306 h 999994"/>
              <a:gd name="connsiteX7" fmla="*/ 0 w 1198349"/>
              <a:gd name="connsiteY7" fmla="*/ 415965 h 999994"/>
              <a:gd name="connsiteX8" fmla="*/ 0 w 1198349"/>
              <a:gd name="connsiteY8" fmla="*/ 314285 h 999994"/>
              <a:gd name="connsiteX0" fmla="*/ 0 w 1198349"/>
              <a:gd name="connsiteY0" fmla="*/ 314285 h 1010400"/>
              <a:gd name="connsiteX1" fmla="*/ 314285 w 1198349"/>
              <a:gd name="connsiteY1" fmla="*/ 0 h 1010400"/>
              <a:gd name="connsiteX2" fmla="*/ 881631 w 1198349"/>
              <a:gd name="connsiteY2" fmla="*/ 0 h 1010400"/>
              <a:gd name="connsiteX3" fmla="*/ 1195916 w 1198349"/>
              <a:gd name="connsiteY3" fmla="*/ 314285 h 1010400"/>
              <a:gd name="connsiteX4" fmla="*/ 1195916 w 1198349"/>
              <a:gd name="connsiteY4" fmla="*/ 415965 h 1010400"/>
              <a:gd name="connsiteX5" fmla="*/ 1198106 w 1198349"/>
              <a:gd name="connsiteY5" fmla="*/ 982166 h 1010400"/>
              <a:gd name="connsiteX6" fmla="*/ 307230 w 1198349"/>
              <a:gd name="connsiteY6" fmla="*/ 737306 h 1010400"/>
              <a:gd name="connsiteX7" fmla="*/ 0 w 1198349"/>
              <a:gd name="connsiteY7" fmla="*/ 415965 h 1010400"/>
              <a:gd name="connsiteX8" fmla="*/ 0 w 1198349"/>
              <a:gd name="connsiteY8" fmla="*/ 314285 h 1010400"/>
              <a:gd name="connsiteX0" fmla="*/ 0 w 1198349"/>
              <a:gd name="connsiteY0" fmla="*/ 314285 h 1002462"/>
              <a:gd name="connsiteX1" fmla="*/ 314285 w 1198349"/>
              <a:gd name="connsiteY1" fmla="*/ 0 h 1002462"/>
              <a:gd name="connsiteX2" fmla="*/ 881631 w 1198349"/>
              <a:gd name="connsiteY2" fmla="*/ 0 h 1002462"/>
              <a:gd name="connsiteX3" fmla="*/ 1195916 w 1198349"/>
              <a:gd name="connsiteY3" fmla="*/ 314285 h 1002462"/>
              <a:gd name="connsiteX4" fmla="*/ 1195916 w 1198349"/>
              <a:gd name="connsiteY4" fmla="*/ 415965 h 1002462"/>
              <a:gd name="connsiteX5" fmla="*/ 1198106 w 1198349"/>
              <a:gd name="connsiteY5" fmla="*/ 982166 h 1002462"/>
              <a:gd name="connsiteX6" fmla="*/ 307230 w 1198349"/>
              <a:gd name="connsiteY6" fmla="*/ 737306 h 1002462"/>
              <a:gd name="connsiteX7" fmla="*/ 0 w 1198349"/>
              <a:gd name="connsiteY7" fmla="*/ 415965 h 1002462"/>
              <a:gd name="connsiteX8" fmla="*/ 0 w 1198349"/>
              <a:gd name="connsiteY8" fmla="*/ 314285 h 1002462"/>
              <a:gd name="connsiteX0" fmla="*/ 0 w 1198106"/>
              <a:gd name="connsiteY0" fmla="*/ 314285 h 1009026"/>
              <a:gd name="connsiteX1" fmla="*/ 314285 w 1198106"/>
              <a:gd name="connsiteY1" fmla="*/ 0 h 1009026"/>
              <a:gd name="connsiteX2" fmla="*/ 881631 w 1198106"/>
              <a:gd name="connsiteY2" fmla="*/ 0 h 1009026"/>
              <a:gd name="connsiteX3" fmla="*/ 1195916 w 1198106"/>
              <a:gd name="connsiteY3" fmla="*/ 314285 h 1009026"/>
              <a:gd name="connsiteX4" fmla="*/ 1195916 w 1198106"/>
              <a:gd name="connsiteY4" fmla="*/ 415965 h 1009026"/>
              <a:gd name="connsiteX5" fmla="*/ 1198106 w 1198106"/>
              <a:gd name="connsiteY5" fmla="*/ 982166 h 1009026"/>
              <a:gd name="connsiteX6" fmla="*/ 307230 w 1198106"/>
              <a:gd name="connsiteY6" fmla="*/ 737306 h 1009026"/>
              <a:gd name="connsiteX7" fmla="*/ 0 w 1198106"/>
              <a:gd name="connsiteY7" fmla="*/ 415965 h 1009026"/>
              <a:gd name="connsiteX8" fmla="*/ 0 w 1198106"/>
              <a:gd name="connsiteY8" fmla="*/ 314285 h 1009026"/>
              <a:gd name="connsiteX0" fmla="*/ 0 w 1215132"/>
              <a:gd name="connsiteY0" fmla="*/ 314285 h 1013202"/>
              <a:gd name="connsiteX1" fmla="*/ 314285 w 1215132"/>
              <a:gd name="connsiteY1" fmla="*/ 0 h 1013202"/>
              <a:gd name="connsiteX2" fmla="*/ 881631 w 1215132"/>
              <a:gd name="connsiteY2" fmla="*/ 0 h 1013202"/>
              <a:gd name="connsiteX3" fmla="*/ 1195916 w 1215132"/>
              <a:gd name="connsiteY3" fmla="*/ 314285 h 1013202"/>
              <a:gd name="connsiteX4" fmla="*/ 1195916 w 1215132"/>
              <a:gd name="connsiteY4" fmla="*/ 415965 h 1013202"/>
              <a:gd name="connsiteX5" fmla="*/ 1198106 w 1215132"/>
              <a:gd name="connsiteY5" fmla="*/ 982166 h 1013202"/>
              <a:gd name="connsiteX6" fmla="*/ 307230 w 1215132"/>
              <a:gd name="connsiteY6" fmla="*/ 737306 h 1013202"/>
              <a:gd name="connsiteX7" fmla="*/ 0 w 1215132"/>
              <a:gd name="connsiteY7" fmla="*/ 415965 h 1013202"/>
              <a:gd name="connsiteX8" fmla="*/ 0 w 1215132"/>
              <a:gd name="connsiteY8" fmla="*/ 314285 h 1013202"/>
              <a:gd name="connsiteX0" fmla="*/ 0 w 1200285"/>
              <a:gd name="connsiteY0" fmla="*/ 314285 h 1011792"/>
              <a:gd name="connsiteX1" fmla="*/ 314285 w 1200285"/>
              <a:gd name="connsiteY1" fmla="*/ 0 h 1011792"/>
              <a:gd name="connsiteX2" fmla="*/ 881631 w 1200285"/>
              <a:gd name="connsiteY2" fmla="*/ 0 h 1011792"/>
              <a:gd name="connsiteX3" fmla="*/ 1195916 w 1200285"/>
              <a:gd name="connsiteY3" fmla="*/ 314285 h 1011792"/>
              <a:gd name="connsiteX4" fmla="*/ 1195916 w 1200285"/>
              <a:gd name="connsiteY4" fmla="*/ 415965 h 1011792"/>
              <a:gd name="connsiteX5" fmla="*/ 1198106 w 1200285"/>
              <a:gd name="connsiteY5" fmla="*/ 982166 h 1011792"/>
              <a:gd name="connsiteX6" fmla="*/ 307230 w 1200285"/>
              <a:gd name="connsiteY6" fmla="*/ 737306 h 1011792"/>
              <a:gd name="connsiteX7" fmla="*/ 0 w 1200285"/>
              <a:gd name="connsiteY7" fmla="*/ 415965 h 1011792"/>
              <a:gd name="connsiteX8" fmla="*/ 0 w 1200285"/>
              <a:gd name="connsiteY8" fmla="*/ 314285 h 1011792"/>
              <a:gd name="connsiteX0" fmla="*/ 0 w 1198349"/>
              <a:gd name="connsiteY0" fmla="*/ 314285 h 1013202"/>
              <a:gd name="connsiteX1" fmla="*/ 314285 w 1198349"/>
              <a:gd name="connsiteY1" fmla="*/ 0 h 1013202"/>
              <a:gd name="connsiteX2" fmla="*/ 881631 w 1198349"/>
              <a:gd name="connsiteY2" fmla="*/ 0 h 1013202"/>
              <a:gd name="connsiteX3" fmla="*/ 1195916 w 1198349"/>
              <a:gd name="connsiteY3" fmla="*/ 314285 h 1013202"/>
              <a:gd name="connsiteX4" fmla="*/ 1195916 w 1198349"/>
              <a:gd name="connsiteY4" fmla="*/ 415965 h 1013202"/>
              <a:gd name="connsiteX5" fmla="*/ 1198106 w 1198349"/>
              <a:gd name="connsiteY5" fmla="*/ 982166 h 1013202"/>
              <a:gd name="connsiteX6" fmla="*/ 307230 w 1198349"/>
              <a:gd name="connsiteY6" fmla="*/ 737306 h 1013202"/>
              <a:gd name="connsiteX7" fmla="*/ 0 w 1198349"/>
              <a:gd name="connsiteY7" fmla="*/ 415965 h 1013202"/>
              <a:gd name="connsiteX8" fmla="*/ 0 w 1198349"/>
              <a:gd name="connsiteY8" fmla="*/ 314285 h 1013202"/>
              <a:gd name="connsiteX0" fmla="*/ 0 w 1264173"/>
              <a:gd name="connsiteY0" fmla="*/ 314285 h 1029724"/>
              <a:gd name="connsiteX1" fmla="*/ 314285 w 1264173"/>
              <a:gd name="connsiteY1" fmla="*/ 0 h 1029724"/>
              <a:gd name="connsiteX2" fmla="*/ 881631 w 1264173"/>
              <a:gd name="connsiteY2" fmla="*/ 0 h 1029724"/>
              <a:gd name="connsiteX3" fmla="*/ 1195916 w 1264173"/>
              <a:gd name="connsiteY3" fmla="*/ 314285 h 1029724"/>
              <a:gd name="connsiteX4" fmla="*/ 1195916 w 1264173"/>
              <a:gd name="connsiteY4" fmla="*/ 415965 h 1029724"/>
              <a:gd name="connsiteX5" fmla="*/ 1198106 w 1264173"/>
              <a:gd name="connsiteY5" fmla="*/ 982166 h 1029724"/>
              <a:gd name="connsiteX6" fmla="*/ 307230 w 1264173"/>
              <a:gd name="connsiteY6" fmla="*/ 737306 h 1029724"/>
              <a:gd name="connsiteX7" fmla="*/ 0 w 1264173"/>
              <a:gd name="connsiteY7" fmla="*/ 415965 h 1029724"/>
              <a:gd name="connsiteX8" fmla="*/ 0 w 1264173"/>
              <a:gd name="connsiteY8" fmla="*/ 314285 h 1029724"/>
              <a:gd name="connsiteX0" fmla="*/ 0 w 1200285"/>
              <a:gd name="connsiteY0" fmla="*/ 314285 h 982166"/>
              <a:gd name="connsiteX1" fmla="*/ 314285 w 1200285"/>
              <a:gd name="connsiteY1" fmla="*/ 0 h 982166"/>
              <a:gd name="connsiteX2" fmla="*/ 881631 w 1200285"/>
              <a:gd name="connsiteY2" fmla="*/ 0 h 982166"/>
              <a:gd name="connsiteX3" fmla="*/ 1195916 w 1200285"/>
              <a:gd name="connsiteY3" fmla="*/ 314285 h 982166"/>
              <a:gd name="connsiteX4" fmla="*/ 1195916 w 1200285"/>
              <a:gd name="connsiteY4" fmla="*/ 415965 h 982166"/>
              <a:gd name="connsiteX5" fmla="*/ 1198106 w 1200285"/>
              <a:gd name="connsiteY5" fmla="*/ 982166 h 982166"/>
              <a:gd name="connsiteX6" fmla="*/ 307230 w 1200285"/>
              <a:gd name="connsiteY6" fmla="*/ 737306 h 982166"/>
              <a:gd name="connsiteX7" fmla="*/ 0 w 1200285"/>
              <a:gd name="connsiteY7" fmla="*/ 415965 h 982166"/>
              <a:gd name="connsiteX8" fmla="*/ 0 w 1200285"/>
              <a:gd name="connsiteY8" fmla="*/ 314285 h 982166"/>
              <a:gd name="connsiteX0" fmla="*/ 0 w 1198106"/>
              <a:gd name="connsiteY0" fmla="*/ 314285 h 982166"/>
              <a:gd name="connsiteX1" fmla="*/ 314285 w 1198106"/>
              <a:gd name="connsiteY1" fmla="*/ 0 h 982166"/>
              <a:gd name="connsiteX2" fmla="*/ 881631 w 1198106"/>
              <a:gd name="connsiteY2" fmla="*/ 0 h 982166"/>
              <a:gd name="connsiteX3" fmla="*/ 1195916 w 1198106"/>
              <a:gd name="connsiteY3" fmla="*/ 314285 h 982166"/>
              <a:gd name="connsiteX4" fmla="*/ 1195916 w 1198106"/>
              <a:gd name="connsiteY4" fmla="*/ 415965 h 982166"/>
              <a:gd name="connsiteX5" fmla="*/ 1198106 w 1198106"/>
              <a:gd name="connsiteY5" fmla="*/ 982166 h 982166"/>
              <a:gd name="connsiteX6" fmla="*/ 307230 w 1198106"/>
              <a:gd name="connsiteY6" fmla="*/ 737306 h 982166"/>
              <a:gd name="connsiteX7" fmla="*/ 0 w 1198106"/>
              <a:gd name="connsiteY7" fmla="*/ 415965 h 982166"/>
              <a:gd name="connsiteX8" fmla="*/ 0 w 1198106"/>
              <a:gd name="connsiteY8" fmla="*/ 314285 h 982166"/>
              <a:gd name="connsiteX0" fmla="*/ 0 w 1198350"/>
              <a:gd name="connsiteY0" fmla="*/ 314285 h 982166"/>
              <a:gd name="connsiteX1" fmla="*/ 314285 w 1198350"/>
              <a:gd name="connsiteY1" fmla="*/ 0 h 982166"/>
              <a:gd name="connsiteX2" fmla="*/ 881631 w 1198350"/>
              <a:gd name="connsiteY2" fmla="*/ 0 h 982166"/>
              <a:gd name="connsiteX3" fmla="*/ 1195916 w 1198350"/>
              <a:gd name="connsiteY3" fmla="*/ 314285 h 982166"/>
              <a:gd name="connsiteX4" fmla="*/ 1195916 w 1198350"/>
              <a:gd name="connsiteY4" fmla="*/ 415965 h 982166"/>
              <a:gd name="connsiteX5" fmla="*/ 1198106 w 1198350"/>
              <a:gd name="connsiteY5" fmla="*/ 982166 h 982166"/>
              <a:gd name="connsiteX6" fmla="*/ 307230 w 1198350"/>
              <a:gd name="connsiteY6" fmla="*/ 737306 h 982166"/>
              <a:gd name="connsiteX7" fmla="*/ 0 w 1198350"/>
              <a:gd name="connsiteY7" fmla="*/ 415965 h 982166"/>
              <a:gd name="connsiteX8" fmla="*/ 0 w 1198350"/>
              <a:gd name="connsiteY8" fmla="*/ 314285 h 982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8350" h="982166">
                <a:moveTo>
                  <a:pt x="0" y="314285"/>
                </a:moveTo>
                <a:cubicBezTo>
                  <a:pt x="0" y="140710"/>
                  <a:pt x="140710" y="0"/>
                  <a:pt x="314285" y="0"/>
                </a:cubicBezTo>
                <a:lnTo>
                  <a:pt x="881631" y="0"/>
                </a:lnTo>
                <a:cubicBezTo>
                  <a:pt x="1055206" y="0"/>
                  <a:pt x="1195916" y="140710"/>
                  <a:pt x="1195916" y="314285"/>
                </a:cubicBezTo>
                <a:lnTo>
                  <a:pt x="1195916" y="415965"/>
                </a:lnTo>
                <a:cubicBezTo>
                  <a:pt x="1195916" y="611765"/>
                  <a:pt x="1199267" y="878127"/>
                  <a:pt x="1198106" y="982166"/>
                </a:cubicBezTo>
                <a:cubicBezTo>
                  <a:pt x="765574" y="855166"/>
                  <a:pt x="291734" y="737306"/>
                  <a:pt x="307230" y="737306"/>
                </a:cubicBezTo>
                <a:cubicBezTo>
                  <a:pt x="144239" y="702028"/>
                  <a:pt x="0" y="589540"/>
                  <a:pt x="0" y="415965"/>
                </a:cubicBezTo>
                <a:lnTo>
                  <a:pt x="0" y="314285"/>
                </a:lnTo>
                <a:close/>
              </a:path>
            </a:pathLst>
          </a:custGeom>
          <a:solidFill>
            <a:srgbClr val="57962D"/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32760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endParaRPr lang="sv-SE" sz="1200" b="1" dirty="0">
              <a:solidFill>
                <a:srgbClr val="E1F0F4"/>
              </a:solidFill>
            </a:endParaRPr>
          </a:p>
        </p:txBody>
      </p:sp>
      <p:sp>
        <p:nvSpPr>
          <p:cNvPr id="11" name="Rektangel med rundade hörn 7"/>
          <p:cNvSpPr/>
          <p:nvPr userDrawn="1"/>
        </p:nvSpPr>
        <p:spPr>
          <a:xfrm flipH="1">
            <a:off x="6019800" y="3419272"/>
            <a:ext cx="2461758" cy="2017653"/>
          </a:xfrm>
          <a:custGeom>
            <a:avLst/>
            <a:gdLst>
              <a:gd name="connsiteX0" fmla="*/ 0 w 1195916"/>
              <a:gd name="connsiteY0" fmla="*/ 314285 h 730250"/>
              <a:gd name="connsiteX1" fmla="*/ 314285 w 1195916"/>
              <a:gd name="connsiteY1" fmla="*/ 0 h 730250"/>
              <a:gd name="connsiteX2" fmla="*/ 881631 w 1195916"/>
              <a:gd name="connsiteY2" fmla="*/ 0 h 730250"/>
              <a:gd name="connsiteX3" fmla="*/ 1195916 w 1195916"/>
              <a:gd name="connsiteY3" fmla="*/ 314285 h 730250"/>
              <a:gd name="connsiteX4" fmla="*/ 1195916 w 1195916"/>
              <a:gd name="connsiteY4" fmla="*/ 415965 h 730250"/>
              <a:gd name="connsiteX5" fmla="*/ 881631 w 1195916"/>
              <a:gd name="connsiteY5" fmla="*/ 730250 h 730250"/>
              <a:gd name="connsiteX6" fmla="*/ 314285 w 1195916"/>
              <a:gd name="connsiteY6" fmla="*/ 730250 h 730250"/>
              <a:gd name="connsiteX7" fmla="*/ 0 w 1195916"/>
              <a:gd name="connsiteY7" fmla="*/ 415965 h 730250"/>
              <a:gd name="connsiteX8" fmla="*/ 0 w 1195916"/>
              <a:gd name="connsiteY8" fmla="*/ 314285 h 730250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07230 w 1278093"/>
              <a:gd name="connsiteY6" fmla="*/ 726722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02659"/>
              <a:gd name="connsiteY0" fmla="*/ 314285 h 977194"/>
              <a:gd name="connsiteX1" fmla="*/ 314285 w 1202659"/>
              <a:gd name="connsiteY1" fmla="*/ 0 h 977194"/>
              <a:gd name="connsiteX2" fmla="*/ 881631 w 1202659"/>
              <a:gd name="connsiteY2" fmla="*/ 0 h 977194"/>
              <a:gd name="connsiteX3" fmla="*/ 1195916 w 1202659"/>
              <a:gd name="connsiteY3" fmla="*/ 314285 h 977194"/>
              <a:gd name="connsiteX4" fmla="*/ 1195916 w 1202659"/>
              <a:gd name="connsiteY4" fmla="*/ 415965 h 977194"/>
              <a:gd name="connsiteX5" fmla="*/ 1202659 w 1202659"/>
              <a:gd name="connsiteY5" fmla="*/ 977194 h 977194"/>
              <a:gd name="connsiteX6" fmla="*/ 307230 w 1202659"/>
              <a:gd name="connsiteY6" fmla="*/ 726722 h 977194"/>
              <a:gd name="connsiteX7" fmla="*/ 0 w 1202659"/>
              <a:gd name="connsiteY7" fmla="*/ 415965 h 977194"/>
              <a:gd name="connsiteX8" fmla="*/ 0 w 1202659"/>
              <a:gd name="connsiteY8" fmla="*/ 314285 h 977194"/>
              <a:gd name="connsiteX0" fmla="*/ 0 w 1202659"/>
              <a:gd name="connsiteY0" fmla="*/ 314285 h 977194"/>
              <a:gd name="connsiteX1" fmla="*/ 314285 w 1202659"/>
              <a:gd name="connsiteY1" fmla="*/ 0 h 977194"/>
              <a:gd name="connsiteX2" fmla="*/ 881631 w 1202659"/>
              <a:gd name="connsiteY2" fmla="*/ 0 h 977194"/>
              <a:gd name="connsiteX3" fmla="*/ 1195916 w 1202659"/>
              <a:gd name="connsiteY3" fmla="*/ 314285 h 977194"/>
              <a:gd name="connsiteX4" fmla="*/ 1195916 w 1202659"/>
              <a:gd name="connsiteY4" fmla="*/ 415965 h 977194"/>
              <a:gd name="connsiteX5" fmla="*/ 1202659 w 1202659"/>
              <a:gd name="connsiteY5" fmla="*/ 977194 h 977194"/>
              <a:gd name="connsiteX6" fmla="*/ 307230 w 1202659"/>
              <a:gd name="connsiteY6" fmla="*/ 737306 h 977194"/>
              <a:gd name="connsiteX7" fmla="*/ 0 w 1202659"/>
              <a:gd name="connsiteY7" fmla="*/ 415965 h 977194"/>
              <a:gd name="connsiteX8" fmla="*/ 0 w 1202659"/>
              <a:gd name="connsiteY8" fmla="*/ 314285 h 977194"/>
              <a:gd name="connsiteX0" fmla="*/ 0 w 1202659"/>
              <a:gd name="connsiteY0" fmla="*/ 314285 h 977194"/>
              <a:gd name="connsiteX1" fmla="*/ 314285 w 1202659"/>
              <a:gd name="connsiteY1" fmla="*/ 0 h 977194"/>
              <a:gd name="connsiteX2" fmla="*/ 881631 w 1202659"/>
              <a:gd name="connsiteY2" fmla="*/ 0 h 977194"/>
              <a:gd name="connsiteX3" fmla="*/ 1195916 w 1202659"/>
              <a:gd name="connsiteY3" fmla="*/ 314285 h 977194"/>
              <a:gd name="connsiteX4" fmla="*/ 1195916 w 1202659"/>
              <a:gd name="connsiteY4" fmla="*/ 415965 h 977194"/>
              <a:gd name="connsiteX5" fmla="*/ 1202659 w 1202659"/>
              <a:gd name="connsiteY5" fmla="*/ 977194 h 977194"/>
              <a:gd name="connsiteX6" fmla="*/ 307230 w 1202659"/>
              <a:gd name="connsiteY6" fmla="*/ 737306 h 977194"/>
              <a:gd name="connsiteX7" fmla="*/ 0 w 1202659"/>
              <a:gd name="connsiteY7" fmla="*/ 415965 h 977194"/>
              <a:gd name="connsiteX8" fmla="*/ 0 w 1202659"/>
              <a:gd name="connsiteY8" fmla="*/ 314285 h 977194"/>
              <a:gd name="connsiteX0" fmla="*/ 0 w 1202659"/>
              <a:gd name="connsiteY0" fmla="*/ 314285 h 977217"/>
              <a:gd name="connsiteX1" fmla="*/ 314285 w 1202659"/>
              <a:gd name="connsiteY1" fmla="*/ 0 h 977217"/>
              <a:gd name="connsiteX2" fmla="*/ 881631 w 1202659"/>
              <a:gd name="connsiteY2" fmla="*/ 0 h 977217"/>
              <a:gd name="connsiteX3" fmla="*/ 1195916 w 1202659"/>
              <a:gd name="connsiteY3" fmla="*/ 314285 h 977217"/>
              <a:gd name="connsiteX4" fmla="*/ 1195916 w 1202659"/>
              <a:gd name="connsiteY4" fmla="*/ 415965 h 977217"/>
              <a:gd name="connsiteX5" fmla="*/ 1202659 w 1202659"/>
              <a:gd name="connsiteY5" fmla="*/ 977194 h 977217"/>
              <a:gd name="connsiteX6" fmla="*/ 307230 w 1202659"/>
              <a:gd name="connsiteY6" fmla="*/ 737306 h 977217"/>
              <a:gd name="connsiteX7" fmla="*/ 0 w 1202659"/>
              <a:gd name="connsiteY7" fmla="*/ 415965 h 977217"/>
              <a:gd name="connsiteX8" fmla="*/ 0 w 1202659"/>
              <a:gd name="connsiteY8" fmla="*/ 314285 h 977217"/>
              <a:gd name="connsiteX0" fmla="*/ 0 w 1202659"/>
              <a:gd name="connsiteY0" fmla="*/ 314285 h 983567"/>
              <a:gd name="connsiteX1" fmla="*/ 314285 w 1202659"/>
              <a:gd name="connsiteY1" fmla="*/ 0 h 983567"/>
              <a:gd name="connsiteX2" fmla="*/ 881631 w 1202659"/>
              <a:gd name="connsiteY2" fmla="*/ 0 h 983567"/>
              <a:gd name="connsiteX3" fmla="*/ 1195916 w 1202659"/>
              <a:gd name="connsiteY3" fmla="*/ 314285 h 983567"/>
              <a:gd name="connsiteX4" fmla="*/ 1195916 w 1202659"/>
              <a:gd name="connsiteY4" fmla="*/ 415965 h 983567"/>
              <a:gd name="connsiteX5" fmla="*/ 1202659 w 1202659"/>
              <a:gd name="connsiteY5" fmla="*/ 983544 h 983567"/>
              <a:gd name="connsiteX6" fmla="*/ 307230 w 1202659"/>
              <a:gd name="connsiteY6" fmla="*/ 737306 h 983567"/>
              <a:gd name="connsiteX7" fmla="*/ 0 w 1202659"/>
              <a:gd name="connsiteY7" fmla="*/ 415965 h 983567"/>
              <a:gd name="connsiteX8" fmla="*/ 0 w 1202659"/>
              <a:gd name="connsiteY8" fmla="*/ 314285 h 983567"/>
              <a:gd name="connsiteX0" fmla="*/ 0 w 1199484"/>
              <a:gd name="connsiteY0" fmla="*/ 314285 h 983567"/>
              <a:gd name="connsiteX1" fmla="*/ 314285 w 1199484"/>
              <a:gd name="connsiteY1" fmla="*/ 0 h 983567"/>
              <a:gd name="connsiteX2" fmla="*/ 881631 w 1199484"/>
              <a:gd name="connsiteY2" fmla="*/ 0 h 983567"/>
              <a:gd name="connsiteX3" fmla="*/ 1195916 w 1199484"/>
              <a:gd name="connsiteY3" fmla="*/ 314285 h 983567"/>
              <a:gd name="connsiteX4" fmla="*/ 1195916 w 1199484"/>
              <a:gd name="connsiteY4" fmla="*/ 415965 h 983567"/>
              <a:gd name="connsiteX5" fmla="*/ 1199484 w 1199484"/>
              <a:gd name="connsiteY5" fmla="*/ 983544 h 983567"/>
              <a:gd name="connsiteX6" fmla="*/ 307230 w 1199484"/>
              <a:gd name="connsiteY6" fmla="*/ 737306 h 983567"/>
              <a:gd name="connsiteX7" fmla="*/ 0 w 1199484"/>
              <a:gd name="connsiteY7" fmla="*/ 415965 h 983567"/>
              <a:gd name="connsiteX8" fmla="*/ 0 w 1199484"/>
              <a:gd name="connsiteY8" fmla="*/ 314285 h 983567"/>
              <a:gd name="connsiteX0" fmla="*/ 0 w 1199484"/>
              <a:gd name="connsiteY0" fmla="*/ 314285 h 983568"/>
              <a:gd name="connsiteX1" fmla="*/ 314285 w 1199484"/>
              <a:gd name="connsiteY1" fmla="*/ 0 h 983568"/>
              <a:gd name="connsiteX2" fmla="*/ 881631 w 1199484"/>
              <a:gd name="connsiteY2" fmla="*/ 0 h 983568"/>
              <a:gd name="connsiteX3" fmla="*/ 1195916 w 1199484"/>
              <a:gd name="connsiteY3" fmla="*/ 314285 h 983568"/>
              <a:gd name="connsiteX4" fmla="*/ 1195916 w 1199484"/>
              <a:gd name="connsiteY4" fmla="*/ 415965 h 983568"/>
              <a:gd name="connsiteX5" fmla="*/ 1199484 w 1199484"/>
              <a:gd name="connsiteY5" fmla="*/ 983544 h 983568"/>
              <a:gd name="connsiteX6" fmla="*/ 307230 w 1199484"/>
              <a:gd name="connsiteY6" fmla="*/ 737306 h 983568"/>
              <a:gd name="connsiteX7" fmla="*/ 0 w 1199484"/>
              <a:gd name="connsiteY7" fmla="*/ 415965 h 983568"/>
              <a:gd name="connsiteX8" fmla="*/ 0 w 1199484"/>
              <a:gd name="connsiteY8" fmla="*/ 314285 h 983568"/>
              <a:gd name="connsiteX0" fmla="*/ 0 w 1198106"/>
              <a:gd name="connsiteY0" fmla="*/ 314285 h 982190"/>
              <a:gd name="connsiteX1" fmla="*/ 314285 w 1198106"/>
              <a:gd name="connsiteY1" fmla="*/ 0 h 982190"/>
              <a:gd name="connsiteX2" fmla="*/ 881631 w 1198106"/>
              <a:gd name="connsiteY2" fmla="*/ 0 h 982190"/>
              <a:gd name="connsiteX3" fmla="*/ 1195916 w 1198106"/>
              <a:gd name="connsiteY3" fmla="*/ 314285 h 982190"/>
              <a:gd name="connsiteX4" fmla="*/ 1195916 w 1198106"/>
              <a:gd name="connsiteY4" fmla="*/ 415965 h 982190"/>
              <a:gd name="connsiteX5" fmla="*/ 1198106 w 1198106"/>
              <a:gd name="connsiteY5" fmla="*/ 982166 h 982190"/>
              <a:gd name="connsiteX6" fmla="*/ 307230 w 1198106"/>
              <a:gd name="connsiteY6" fmla="*/ 737306 h 982190"/>
              <a:gd name="connsiteX7" fmla="*/ 0 w 1198106"/>
              <a:gd name="connsiteY7" fmla="*/ 415965 h 982190"/>
              <a:gd name="connsiteX8" fmla="*/ 0 w 1198106"/>
              <a:gd name="connsiteY8" fmla="*/ 314285 h 982190"/>
              <a:gd name="connsiteX0" fmla="*/ 0 w 1198106"/>
              <a:gd name="connsiteY0" fmla="*/ 314285 h 982166"/>
              <a:gd name="connsiteX1" fmla="*/ 314285 w 1198106"/>
              <a:gd name="connsiteY1" fmla="*/ 0 h 982166"/>
              <a:gd name="connsiteX2" fmla="*/ 881631 w 1198106"/>
              <a:gd name="connsiteY2" fmla="*/ 0 h 982166"/>
              <a:gd name="connsiteX3" fmla="*/ 1195916 w 1198106"/>
              <a:gd name="connsiteY3" fmla="*/ 314285 h 982166"/>
              <a:gd name="connsiteX4" fmla="*/ 1195916 w 1198106"/>
              <a:gd name="connsiteY4" fmla="*/ 415965 h 982166"/>
              <a:gd name="connsiteX5" fmla="*/ 1198106 w 1198106"/>
              <a:gd name="connsiteY5" fmla="*/ 982166 h 982166"/>
              <a:gd name="connsiteX6" fmla="*/ 307230 w 1198106"/>
              <a:gd name="connsiteY6" fmla="*/ 737306 h 982166"/>
              <a:gd name="connsiteX7" fmla="*/ 0 w 1198106"/>
              <a:gd name="connsiteY7" fmla="*/ 415965 h 982166"/>
              <a:gd name="connsiteX8" fmla="*/ 0 w 1198106"/>
              <a:gd name="connsiteY8" fmla="*/ 314285 h 982166"/>
              <a:gd name="connsiteX0" fmla="*/ 0 w 1198106"/>
              <a:gd name="connsiteY0" fmla="*/ 314285 h 982166"/>
              <a:gd name="connsiteX1" fmla="*/ 314285 w 1198106"/>
              <a:gd name="connsiteY1" fmla="*/ 0 h 982166"/>
              <a:gd name="connsiteX2" fmla="*/ 881631 w 1198106"/>
              <a:gd name="connsiteY2" fmla="*/ 0 h 982166"/>
              <a:gd name="connsiteX3" fmla="*/ 1195916 w 1198106"/>
              <a:gd name="connsiteY3" fmla="*/ 314285 h 982166"/>
              <a:gd name="connsiteX4" fmla="*/ 1195916 w 1198106"/>
              <a:gd name="connsiteY4" fmla="*/ 415965 h 982166"/>
              <a:gd name="connsiteX5" fmla="*/ 1198106 w 1198106"/>
              <a:gd name="connsiteY5" fmla="*/ 982166 h 982166"/>
              <a:gd name="connsiteX6" fmla="*/ 307230 w 1198106"/>
              <a:gd name="connsiteY6" fmla="*/ 737306 h 982166"/>
              <a:gd name="connsiteX7" fmla="*/ 0 w 1198106"/>
              <a:gd name="connsiteY7" fmla="*/ 415965 h 982166"/>
              <a:gd name="connsiteX8" fmla="*/ 0 w 1198106"/>
              <a:gd name="connsiteY8" fmla="*/ 314285 h 982166"/>
              <a:gd name="connsiteX0" fmla="*/ 0 w 1198106"/>
              <a:gd name="connsiteY0" fmla="*/ 314285 h 982213"/>
              <a:gd name="connsiteX1" fmla="*/ 314285 w 1198106"/>
              <a:gd name="connsiteY1" fmla="*/ 0 h 982213"/>
              <a:gd name="connsiteX2" fmla="*/ 881631 w 1198106"/>
              <a:gd name="connsiteY2" fmla="*/ 0 h 982213"/>
              <a:gd name="connsiteX3" fmla="*/ 1195916 w 1198106"/>
              <a:gd name="connsiteY3" fmla="*/ 314285 h 982213"/>
              <a:gd name="connsiteX4" fmla="*/ 1195916 w 1198106"/>
              <a:gd name="connsiteY4" fmla="*/ 415965 h 982213"/>
              <a:gd name="connsiteX5" fmla="*/ 1198106 w 1198106"/>
              <a:gd name="connsiteY5" fmla="*/ 982166 h 982213"/>
              <a:gd name="connsiteX6" fmla="*/ 307230 w 1198106"/>
              <a:gd name="connsiteY6" fmla="*/ 737306 h 982213"/>
              <a:gd name="connsiteX7" fmla="*/ 0 w 1198106"/>
              <a:gd name="connsiteY7" fmla="*/ 415965 h 982213"/>
              <a:gd name="connsiteX8" fmla="*/ 0 w 1198106"/>
              <a:gd name="connsiteY8" fmla="*/ 314285 h 982213"/>
              <a:gd name="connsiteX0" fmla="*/ 0 w 1198854"/>
              <a:gd name="connsiteY0" fmla="*/ 314285 h 983118"/>
              <a:gd name="connsiteX1" fmla="*/ 314285 w 1198854"/>
              <a:gd name="connsiteY1" fmla="*/ 0 h 983118"/>
              <a:gd name="connsiteX2" fmla="*/ 881631 w 1198854"/>
              <a:gd name="connsiteY2" fmla="*/ 0 h 983118"/>
              <a:gd name="connsiteX3" fmla="*/ 1195916 w 1198854"/>
              <a:gd name="connsiteY3" fmla="*/ 314285 h 983118"/>
              <a:gd name="connsiteX4" fmla="*/ 1195916 w 1198854"/>
              <a:gd name="connsiteY4" fmla="*/ 415965 h 983118"/>
              <a:gd name="connsiteX5" fmla="*/ 1198106 w 1198854"/>
              <a:gd name="connsiteY5" fmla="*/ 982166 h 983118"/>
              <a:gd name="connsiteX6" fmla="*/ 307230 w 1198854"/>
              <a:gd name="connsiteY6" fmla="*/ 737306 h 983118"/>
              <a:gd name="connsiteX7" fmla="*/ 0 w 1198854"/>
              <a:gd name="connsiteY7" fmla="*/ 415965 h 983118"/>
              <a:gd name="connsiteX8" fmla="*/ 0 w 1198854"/>
              <a:gd name="connsiteY8" fmla="*/ 314285 h 983118"/>
              <a:gd name="connsiteX0" fmla="*/ 0 w 1198106"/>
              <a:gd name="connsiteY0" fmla="*/ 314285 h 983600"/>
              <a:gd name="connsiteX1" fmla="*/ 314285 w 1198106"/>
              <a:gd name="connsiteY1" fmla="*/ 0 h 983600"/>
              <a:gd name="connsiteX2" fmla="*/ 881631 w 1198106"/>
              <a:gd name="connsiteY2" fmla="*/ 0 h 983600"/>
              <a:gd name="connsiteX3" fmla="*/ 1195916 w 1198106"/>
              <a:gd name="connsiteY3" fmla="*/ 314285 h 983600"/>
              <a:gd name="connsiteX4" fmla="*/ 1195916 w 1198106"/>
              <a:gd name="connsiteY4" fmla="*/ 415965 h 983600"/>
              <a:gd name="connsiteX5" fmla="*/ 1198106 w 1198106"/>
              <a:gd name="connsiteY5" fmla="*/ 982166 h 983600"/>
              <a:gd name="connsiteX6" fmla="*/ 307230 w 1198106"/>
              <a:gd name="connsiteY6" fmla="*/ 737306 h 983600"/>
              <a:gd name="connsiteX7" fmla="*/ 0 w 1198106"/>
              <a:gd name="connsiteY7" fmla="*/ 415965 h 983600"/>
              <a:gd name="connsiteX8" fmla="*/ 0 w 1198106"/>
              <a:gd name="connsiteY8" fmla="*/ 314285 h 983600"/>
              <a:gd name="connsiteX0" fmla="*/ 0 w 1198106"/>
              <a:gd name="connsiteY0" fmla="*/ 314285 h 983600"/>
              <a:gd name="connsiteX1" fmla="*/ 314285 w 1198106"/>
              <a:gd name="connsiteY1" fmla="*/ 0 h 983600"/>
              <a:gd name="connsiteX2" fmla="*/ 881631 w 1198106"/>
              <a:gd name="connsiteY2" fmla="*/ 0 h 983600"/>
              <a:gd name="connsiteX3" fmla="*/ 1195916 w 1198106"/>
              <a:gd name="connsiteY3" fmla="*/ 314285 h 983600"/>
              <a:gd name="connsiteX4" fmla="*/ 1195916 w 1198106"/>
              <a:gd name="connsiteY4" fmla="*/ 415965 h 983600"/>
              <a:gd name="connsiteX5" fmla="*/ 1198106 w 1198106"/>
              <a:gd name="connsiteY5" fmla="*/ 982166 h 983600"/>
              <a:gd name="connsiteX6" fmla="*/ 307230 w 1198106"/>
              <a:gd name="connsiteY6" fmla="*/ 737306 h 983600"/>
              <a:gd name="connsiteX7" fmla="*/ 0 w 1198106"/>
              <a:gd name="connsiteY7" fmla="*/ 415965 h 983600"/>
              <a:gd name="connsiteX8" fmla="*/ 0 w 1198106"/>
              <a:gd name="connsiteY8" fmla="*/ 314285 h 983600"/>
              <a:gd name="connsiteX0" fmla="*/ 0 w 1198106"/>
              <a:gd name="connsiteY0" fmla="*/ 314285 h 983600"/>
              <a:gd name="connsiteX1" fmla="*/ 314285 w 1198106"/>
              <a:gd name="connsiteY1" fmla="*/ 0 h 983600"/>
              <a:gd name="connsiteX2" fmla="*/ 881631 w 1198106"/>
              <a:gd name="connsiteY2" fmla="*/ 0 h 983600"/>
              <a:gd name="connsiteX3" fmla="*/ 1195916 w 1198106"/>
              <a:gd name="connsiteY3" fmla="*/ 314285 h 983600"/>
              <a:gd name="connsiteX4" fmla="*/ 1195916 w 1198106"/>
              <a:gd name="connsiteY4" fmla="*/ 415965 h 983600"/>
              <a:gd name="connsiteX5" fmla="*/ 1198106 w 1198106"/>
              <a:gd name="connsiteY5" fmla="*/ 982166 h 983600"/>
              <a:gd name="connsiteX6" fmla="*/ 307230 w 1198106"/>
              <a:gd name="connsiteY6" fmla="*/ 737306 h 983600"/>
              <a:gd name="connsiteX7" fmla="*/ 0 w 1198106"/>
              <a:gd name="connsiteY7" fmla="*/ 415965 h 983600"/>
              <a:gd name="connsiteX8" fmla="*/ 0 w 1198106"/>
              <a:gd name="connsiteY8" fmla="*/ 314285 h 983600"/>
              <a:gd name="connsiteX0" fmla="*/ 0 w 1198106"/>
              <a:gd name="connsiteY0" fmla="*/ 314285 h 982727"/>
              <a:gd name="connsiteX1" fmla="*/ 314285 w 1198106"/>
              <a:gd name="connsiteY1" fmla="*/ 0 h 982727"/>
              <a:gd name="connsiteX2" fmla="*/ 881631 w 1198106"/>
              <a:gd name="connsiteY2" fmla="*/ 0 h 982727"/>
              <a:gd name="connsiteX3" fmla="*/ 1195916 w 1198106"/>
              <a:gd name="connsiteY3" fmla="*/ 314285 h 982727"/>
              <a:gd name="connsiteX4" fmla="*/ 1195916 w 1198106"/>
              <a:gd name="connsiteY4" fmla="*/ 415965 h 982727"/>
              <a:gd name="connsiteX5" fmla="*/ 1198106 w 1198106"/>
              <a:gd name="connsiteY5" fmla="*/ 982166 h 982727"/>
              <a:gd name="connsiteX6" fmla="*/ 307230 w 1198106"/>
              <a:gd name="connsiteY6" fmla="*/ 737306 h 982727"/>
              <a:gd name="connsiteX7" fmla="*/ 0 w 1198106"/>
              <a:gd name="connsiteY7" fmla="*/ 415965 h 982727"/>
              <a:gd name="connsiteX8" fmla="*/ 0 w 1198106"/>
              <a:gd name="connsiteY8" fmla="*/ 314285 h 982727"/>
              <a:gd name="connsiteX0" fmla="*/ 0 w 1198349"/>
              <a:gd name="connsiteY0" fmla="*/ 314285 h 983011"/>
              <a:gd name="connsiteX1" fmla="*/ 314285 w 1198349"/>
              <a:gd name="connsiteY1" fmla="*/ 0 h 983011"/>
              <a:gd name="connsiteX2" fmla="*/ 881631 w 1198349"/>
              <a:gd name="connsiteY2" fmla="*/ 0 h 983011"/>
              <a:gd name="connsiteX3" fmla="*/ 1195916 w 1198349"/>
              <a:gd name="connsiteY3" fmla="*/ 314285 h 983011"/>
              <a:gd name="connsiteX4" fmla="*/ 1195916 w 1198349"/>
              <a:gd name="connsiteY4" fmla="*/ 415965 h 983011"/>
              <a:gd name="connsiteX5" fmla="*/ 1198106 w 1198349"/>
              <a:gd name="connsiteY5" fmla="*/ 982166 h 983011"/>
              <a:gd name="connsiteX6" fmla="*/ 307230 w 1198349"/>
              <a:gd name="connsiteY6" fmla="*/ 737306 h 983011"/>
              <a:gd name="connsiteX7" fmla="*/ 0 w 1198349"/>
              <a:gd name="connsiteY7" fmla="*/ 415965 h 983011"/>
              <a:gd name="connsiteX8" fmla="*/ 0 w 1198349"/>
              <a:gd name="connsiteY8" fmla="*/ 314285 h 983011"/>
              <a:gd name="connsiteX0" fmla="*/ 0 w 1198106"/>
              <a:gd name="connsiteY0" fmla="*/ 314285 h 983230"/>
              <a:gd name="connsiteX1" fmla="*/ 314285 w 1198106"/>
              <a:gd name="connsiteY1" fmla="*/ 0 h 983230"/>
              <a:gd name="connsiteX2" fmla="*/ 881631 w 1198106"/>
              <a:gd name="connsiteY2" fmla="*/ 0 h 983230"/>
              <a:gd name="connsiteX3" fmla="*/ 1195916 w 1198106"/>
              <a:gd name="connsiteY3" fmla="*/ 314285 h 983230"/>
              <a:gd name="connsiteX4" fmla="*/ 1195916 w 1198106"/>
              <a:gd name="connsiteY4" fmla="*/ 415965 h 983230"/>
              <a:gd name="connsiteX5" fmla="*/ 1198106 w 1198106"/>
              <a:gd name="connsiteY5" fmla="*/ 982166 h 983230"/>
              <a:gd name="connsiteX6" fmla="*/ 307230 w 1198106"/>
              <a:gd name="connsiteY6" fmla="*/ 737306 h 983230"/>
              <a:gd name="connsiteX7" fmla="*/ 0 w 1198106"/>
              <a:gd name="connsiteY7" fmla="*/ 415965 h 983230"/>
              <a:gd name="connsiteX8" fmla="*/ 0 w 1198106"/>
              <a:gd name="connsiteY8" fmla="*/ 314285 h 983230"/>
              <a:gd name="connsiteX0" fmla="*/ 0 w 1198106"/>
              <a:gd name="connsiteY0" fmla="*/ 314285 h 982816"/>
              <a:gd name="connsiteX1" fmla="*/ 314285 w 1198106"/>
              <a:gd name="connsiteY1" fmla="*/ 0 h 982816"/>
              <a:gd name="connsiteX2" fmla="*/ 881631 w 1198106"/>
              <a:gd name="connsiteY2" fmla="*/ 0 h 982816"/>
              <a:gd name="connsiteX3" fmla="*/ 1195916 w 1198106"/>
              <a:gd name="connsiteY3" fmla="*/ 314285 h 982816"/>
              <a:gd name="connsiteX4" fmla="*/ 1195916 w 1198106"/>
              <a:gd name="connsiteY4" fmla="*/ 415965 h 982816"/>
              <a:gd name="connsiteX5" fmla="*/ 1198106 w 1198106"/>
              <a:gd name="connsiteY5" fmla="*/ 982166 h 982816"/>
              <a:gd name="connsiteX6" fmla="*/ 307230 w 1198106"/>
              <a:gd name="connsiteY6" fmla="*/ 737306 h 982816"/>
              <a:gd name="connsiteX7" fmla="*/ 0 w 1198106"/>
              <a:gd name="connsiteY7" fmla="*/ 415965 h 982816"/>
              <a:gd name="connsiteX8" fmla="*/ 0 w 1198106"/>
              <a:gd name="connsiteY8" fmla="*/ 314285 h 982816"/>
              <a:gd name="connsiteX0" fmla="*/ 0 w 1198349"/>
              <a:gd name="connsiteY0" fmla="*/ 314285 h 982644"/>
              <a:gd name="connsiteX1" fmla="*/ 314285 w 1198349"/>
              <a:gd name="connsiteY1" fmla="*/ 0 h 982644"/>
              <a:gd name="connsiteX2" fmla="*/ 881631 w 1198349"/>
              <a:gd name="connsiteY2" fmla="*/ 0 h 982644"/>
              <a:gd name="connsiteX3" fmla="*/ 1195916 w 1198349"/>
              <a:gd name="connsiteY3" fmla="*/ 314285 h 982644"/>
              <a:gd name="connsiteX4" fmla="*/ 1195916 w 1198349"/>
              <a:gd name="connsiteY4" fmla="*/ 415965 h 982644"/>
              <a:gd name="connsiteX5" fmla="*/ 1198106 w 1198349"/>
              <a:gd name="connsiteY5" fmla="*/ 982166 h 982644"/>
              <a:gd name="connsiteX6" fmla="*/ 307230 w 1198349"/>
              <a:gd name="connsiteY6" fmla="*/ 737306 h 982644"/>
              <a:gd name="connsiteX7" fmla="*/ 0 w 1198349"/>
              <a:gd name="connsiteY7" fmla="*/ 415965 h 982644"/>
              <a:gd name="connsiteX8" fmla="*/ 0 w 1198349"/>
              <a:gd name="connsiteY8" fmla="*/ 314285 h 982644"/>
              <a:gd name="connsiteX0" fmla="*/ 0 w 1198349"/>
              <a:gd name="connsiteY0" fmla="*/ 314285 h 987703"/>
              <a:gd name="connsiteX1" fmla="*/ 314285 w 1198349"/>
              <a:gd name="connsiteY1" fmla="*/ 0 h 987703"/>
              <a:gd name="connsiteX2" fmla="*/ 881631 w 1198349"/>
              <a:gd name="connsiteY2" fmla="*/ 0 h 987703"/>
              <a:gd name="connsiteX3" fmla="*/ 1195916 w 1198349"/>
              <a:gd name="connsiteY3" fmla="*/ 314285 h 987703"/>
              <a:gd name="connsiteX4" fmla="*/ 1195916 w 1198349"/>
              <a:gd name="connsiteY4" fmla="*/ 415965 h 987703"/>
              <a:gd name="connsiteX5" fmla="*/ 1198106 w 1198349"/>
              <a:gd name="connsiteY5" fmla="*/ 982166 h 987703"/>
              <a:gd name="connsiteX6" fmla="*/ 307230 w 1198349"/>
              <a:gd name="connsiteY6" fmla="*/ 737306 h 987703"/>
              <a:gd name="connsiteX7" fmla="*/ 0 w 1198349"/>
              <a:gd name="connsiteY7" fmla="*/ 415965 h 987703"/>
              <a:gd name="connsiteX8" fmla="*/ 0 w 1198349"/>
              <a:gd name="connsiteY8" fmla="*/ 314285 h 987703"/>
              <a:gd name="connsiteX0" fmla="*/ 0 w 1198106"/>
              <a:gd name="connsiteY0" fmla="*/ 314285 h 1002462"/>
              <a:gd name="connsiteX1" fmla="*/ 314285 w 1198106"/>
              <a:gd name="connsiteY1" fmla="*/ 0 h 1002462"/>
              <a:gd name="connsiteX2" fmla="*/ 881631 w 1198106"/>
              <a:gd name="connsiteY2" fmla="*/ 0 h 1002462"/>
              <a:gd name="connsiteX3" fmla="*/ 1195916 w 1198106"/>
              <a:gd name="connsiteY3" fmla="*/ 314285 h 1002462"/>
              <a:gd name="connsiteX4" fmla="*/ 1195916 w 1198106"/>
              <a:gd name="connsiteY4" fmla="*/ 415965 h 1002462"/>
              <a:gd name="connsiteX5" fmla="*/ 1198106 w 1198106"/>
              <a:gd name="connsiteY5" fmla="*/ 982166 h 1002462"/>
              <a:gd name="connsiteX6" fmla="*/ 307230 w 1198106"/>
              <a:gd name="connsiteY6" fmla="*/ 737306 h 1002462"/>
              <a:gd name="connsiteX7" fmla="*/ 0 w 1198106"/>
              <a:gd name="connsiteY7" fmla="*/ 415965 h 1002462"/>
              <a:gd name="connsiteX8" fmla="*/ 0 w 1198106"/>
              <a:gd name="connsiteY8" fmla="*/ 314285 h 1002462"/>
              <a:gd name="connsiteX0" fmla="*/ 0 w 1198106"/>
              <a:gd name="connsiteY0" fmla="*/ 314285 h 994293"/>
              <a:gd name="connsiteX1" fmla="*/ 314285 w 1198106"/>
              <a:gd name="connsiteY1" fmla="*/ 0 h 994293"/>
              <a:gd name="connsiteX2" fmla="*/ 881631 w 1198106"/>
              <a:gd name="connsiteY2" fmla="*/ 0 h 994293"/>
              <a:gd name="connsiteX3" fmla="*/ 1195916 w 1198106"/>
              <a:gd name="connsiteY3" fmla="*/ 314285 h 994293"/>
              <a:gd name="connsiteX4" fmla="*/ 1195916 w 1198106"/>
              <a:gd name="connsiteY4" fmla="*/ 415965 h 994293"/>
              <a:gd name="connsiteX5" fmla="*/ 1198106 w 1198106"/>
              <a:gd name="connsiteY5" fmla="*/ 982166 h 994293"/>
              <a:gd name="connsiteX6" fmla="*/ 307230 w 1198106"/>
              <a:gd name="connsiteY6" fmla="*/ 737306 h 994293"/>
              <a:gd name="connsiteX7" fmla="*/ 0 w 1198106"/>
              <a:gd name="connsiteY7" fmla="*/ 415965 h 994293"/>
              <a:gd name="connsiteX8" fmla="*/ 0 w 1198106"/>
              <a:gd name="connsiteY8" fmla="*/ 314285 h 994293"/>
              <a:gd name="connsiteX0" fmla="*/ 0 w 1198106"/>
              <a:gd name="connsiteY0" fmla="*/ 314285 h 992226"/>
              <a:gd name="connsiteX1" fmla="*/ 314285 w 1198106"/>
              <a:gd name="connsiteY1" fmla="*/ 0 h 992226"/>
              <a:gd name="connsiteX2" fmla="*/ 881631 w 1198106"/>
              <a:gd name="connsiteY2" fmla="*/ 0 h 992226"/>
              <a:gd name="connsiteX3" fmla="*/ 1195916 w 1198106"/>
              <a:gd name="connsiteY3" fmla="*/ 314285 h 992226"/>
              <a:gd name="connsiteX4" fmla="*/ 1195916 w 1198106"/>
              <a:gd name="connsiteY4" fmla="*/ 415965 h 992226"/>
              <a:gd name="connsiteX5" fmla="*/ 1198106 w 1198106"/>
              <a:gd name="connsiteY5" fmla="*/ 982166 h 992226"/>
              <a:gd name="connsiteX6" fmla="*/ 307230 w 1198106"/>
              <a:gd name="connsiteY6" fmla="*/ 737306 h 992226"/>
              <a:gd name="connsiteX7" fmla="*/ 0 w 1198106"/>
              <a:gd name="connsiteY7" fmla="*/ 415965 h 992226"/>
              <a:gd name="connsiteX8" fmla="*/ 0 w 1198106"/>
              <a:gd name="connsiteY8" fmla="*/ 314285 h 992226"/>
              <a:gd name="connsiteX0" fmla="*/ 0 w 1198106"/>
              <a:gd name="connsiteY0" fmla="*/ 314285 h 989392"/>
              <a:gd name="connsiteX1" fmla="*/ 314285 w 1198106"/>
              <a:gd name="connsiteY1" fmla="*/ 0 h 989392"/>
              <a:gd name="connsiteX2" fmla="*/ 881631 w 1198106"/>
              <a:gd name="connsiteY2" fmla="*/ 0 h 989392"/>
              <a:gd name="connsiteX3" fmla="*/ 1195916 w 1198106"/>
              <a:gd name="connsiteY3" fmla="*/ 314285 h 989392"/>
              <a:gd name="connsiteX4" fmla="*/ 1195916 w 1198106"/>
              <a:gd name="connsiteY4" fmla="*/ 415965 h 989392"/>
              <a:gd name="connsiteX5" fmla="*/ 1198106 w 1198106"/>
              <a:gd name="connsiteY5" fmla="*/ 982166 h 989392"/>
              <a:gd name="connsiteX6" fmla="*/ 307230 w 1198106"/>
              <a:gd name="connsiteY6" fmla="*/ 737306 h 989392"/>
              <a:gd name="connsiteX7" fmla="*/ 0 w 1198106"/>
              <a:gd name="connsiteY7" fmla="*/ 415965 h 989392"/>
              <a:gd name="connsiteX8" fmla="*/ 0 w 1198106"/>
              <a:gd name="connsiteY8" fmla="*/ 314285 h 989392"/>
              <a:gd name="connsiteX0" fmla="*/ 0 w 1198349"/>
              <a:gd name="connsiteY0" fmla="*/ 314285 h 999994"/>
              <a:gd name="connsiteX1" fmla="*/ 314285 w 1198349"/>
              <a:gd name="connsiteY1" fmla="*/ 0 h 999994"/>
              <a:gd name="connsiteX2" fmla="*/ 881631 w 1198349"/>
              <a:gd name="connsiteY2" fmla="*/ 0 h 999994"/>
              <a:gd name="connsiteX3" fmla="*/ 1195916 w 1198349"/>
              <a:gd name="connsiteY3" fmla="*/ 314285 h 999994"/>
              <a:gd name="connsiteX4" fmla="*/ 1195916 w 1198349"/>
              <a:gd name="connsiteY4" fmla="*/ 415965 h 999994"/>
              <a:gd name="connsiteX5" fmla="*/ 1198106 w 1198349"/>
              <a:gd name="connsiteY5" fmla="*/ 982166 h 999994"/>
              <a:gd name="connsiteX6" fmla="*/ 307230 w 1198349"/>
              <a:gd name="connsiteY6" fmla="*/ 737306 h 999994"/>
              <a:gd name="connsiteX7" fmla="*/ 0 w 1198349"/>
              <a:gd name="connsiteY7" fmla="*/ 415965 h 999994"/>
              <a:gd name="connsiteX8" fmla="*/ 0 w 1198349"/>
              <a:gd name="connsiteY8" fmla="*/ 314285 h 999994"/>
              <a:gd name="connsiteX0" fmla="*/ 0 w 1198349"/>
              <a:gd name="connsiteY0" fmla="*/ 314285 h 1010400"/>
              <a:gd name="connsiteX1" fmla="*/ 314285 w 1198349"/>
              <a:gd name="connsiteY1" fmla="*/ 0 h 1010400"/>
              <a:gd name="connsiteX2" fmla="*/ 881631 w 1198349"/>
              <a:gd name="connsiteY2" fmla="*/ 0 h 1010400"/>
              <a:gd name="connsiteX3" fmla="*/ 1195916 w 1198349"/>
              <a:gd name="connsiteY3" fmla="*/ 314285 h 1010400"/>
              <a:gd name="connsiteX4" fmla="*/ 1195916 w 1198349"/>
              <a:gd name="connsiteY4" fmla="*/ 415965 h 1010400"/>
              <a:gd name="connsiteX5" fmla="*/ 1198106 w 1198349"/>
              <a:gd name="connsiteY5" fmla="*/ 982166 h 1010400"/>
              <a:gd name="connsiteX6" fmla="*/ 307230 w 1198349"/>
              <a:gd name="connsiteY6" fmla="*/ 737306 h 1010400"/>
              <a:gd name="connsiteX7" fmla="*/ 0 w 1198349"/>
              <a:gd name="connsiteY7" fmla="*/ 415965 h 1010400"/>
              <a:gd name="connsiteX8" fmla="*/ 0 w 1198349"/>
              <a:gd name="connsiteY8" fmla="*/ 314285 h 1010400"/>
              <a:gd name="connsiteX0" fmla="*/ 0 w 1198349"/>
              <a:gd name="connsiteY0" fmla="*/ 314285 h 1002462"/>
              <a:gd name="connsiteX1" fmla="*/ 314285 w 1198349"/>
              <a:gd name="connsiteY1" fmla="*/ 0 h 1002462"/>
              <a:gd name="connsiteX2" fmla="*/ 881631 w 1198349"/>
              <a:gd name="connsiteY2" fmla="*/ 0 h 1002462"/>
              <a:gd name="connsiteX3" fmla="*/ 1195916 w 1198349"/>
              <a:gd name="connsiteY3" fmla="*/ 314285 h 1002462"/>
              <a:gd name="connsiteX4" fmla="*/ 1195916 w 1198349"/>
              <a:gd name="connsiteY4" fmla="*/ 415965 h 1002462"/>
              <a:gd name="connsiteX5" fmla="*/ 1198106 w 1198349"/>
              <a:gd name="connsiteY5" fmla="*/ 982166 h 1002462"/>
              <a:gd name="connsiteX6" fmla="*/ 307230 w 1198349"/>
              <a:gd name="connsiteY6" fmla="*/ 737306 h 1002462"/>
              <a:gd name="connsiteX7" fmla="*/ 0 w 1198349"/>
              <a:gd name="connsiteY7" fmla="*/ 415965 h 1002462"/>
              <a:gd name="connsiteX8" fmla="*/ 0 w 1198349"/>
              <a:gd name="connsiteY8" fmla="*/ 314285 h 1002462"/>
              <a:gd name="connsiteX0" fmla="*/ 0 w 1198106"/>
              <a:gd name="connsiteY0" fmla="*/ 314285 h 1009026"/>
              <a:gd name="connsiteX1" fmla="*/ 314285 w 1198106"/>
              <a:gd name="connsiteY1" fmla="*/ 0 h 1009026"/>
              <a:gd name="connsiteX2" fmla="*/ 881631 w 1198106"/>
              <a:gd name="connsiteY2" fmla="*/ 0 h 1009026"/>
              <a:gd name="connsiteX3" fmla="*/ 1195916 w 1198106"/>
              <a:gd name="connsiteY3" fmla="*/ 314285 h 1009026"/>
              <a:gd name="connsiteX4" fmla="*/ 1195916 w 1198106"/>
              <a:gd name="connsiteY4" fmla="*/ 415965 h 1009026"/>
              <a:gd name="connsiteX5" fmla="*/ 1198106 w 1198106"/>
              <a:gd name="connsiteY5" fmla="*/ 982166 h 1009026"/>
              <a:gd name="connsiteX6" fmla="*/ 307230 w 1198106"/>
              <a:gd name="connsiteY6" fmla="*/ 737306 h 1009026"/>
              <a:gd name="connsiteX7" fmla="*/ 0 w 1198106"/>
              <a:gd name="connsiteY7" fmla="*/ 415965 h 1009026"/>
              <a:gd name="connsiteX8" fmla="*/ 0 w 1198106"/>
              <a:gd name="connsiteY8" fmla="*/ 314285 h 1009026"/>
              <a:gd name="connsiteX0" fmla="*/ 0 w 1215132"/>
              <a:gd name="connsiteY0" fmla="*/ 314285 h 1013202"/>
              <a:gd name="connsiteX1" fmla="*/ 314285 w 1215132"/>
              <a:gd name="connsiteY1" fmla="*/ 0 h 1013202"/>
              <a:gd name="connsiteX2" fmla="*/ 881631 w 1215132"/>
              <a:gd name="connsiteY2" fmla="*/ 0 h 1013202"/>
              <a:gd name="connsiteX3" fmla="*/ 1195916 w 1215132"/>
              <a:gd name="connsiteY3" fmla="*/ 314285 h 1013202"/>
              <a:gd name="connsiteX4" fmla="*/ 1195916 w 1215132"/>
              <a:gd name="connsiteY4" fmla="*/ 415965 h 1013202"/>
              <a:gd name="connsiteX5" fmla="*/ 1198106 w 1215132"/>
              <a:gd name="connsiteY5" fmla="*/ 982166 h 1013202"/>
              <a:gd name="connsiteX6" fmla="*/ 307230 w 1215132"/>
              <a:gd name="connsiteY6" fmla="*/ 737306 h 1013202"/>
              <a:gd name="connsiteX7" fmla="*/ 0 w 1215132"/>
              <a:gd name="connsiteY7" fmla="*/ 415965 h 1013202"/>
              <a:gd name="connsiteX8" fmla="*/ 0 w 1215132"/>
              <a:gd name="connsiteY8" fmla="*/ 314285 h 1013202"/>
              <a:gd name="connsiteX0" fmla="*/ 0 w 1200285"/>
              <a:gd name="connsiteY0" fmla="*/ 314285 h 1011792"/>
              <a:gd name="connsiteX1" fmla="*/ 314285 w 1200285"/>
              <a:gd name="connsiteY1" fmla="*/ 0 h 1011792"/>
              <a:gd name="connsiteX2" fmla="*/ 881631 w 1200285"/>
              <a:gd name="connsiteY2" fmla="*/ 0 h 1011792"/>
              <a:gd name="connsiteX3" fmla="*/ 1195916 w 1200285"/>
              <a:gd name="connsiteY3" fmla="*/ 314285 h 1011792"/>
              <a:gd name="connsiteX4" fmla="*/ 1195916 w 1200285"/>
              <a:gd name="connsiteY4" fmla="*/ 415965 h 1011792"/>
              <a:gd name="connsiteX5" fmla="*/ 1198106 w 1200285"/>
              <a:gd name="connsiteY5" fmla="*/ 982166 h 1011792"/>
              <a:gd name="connsiteX6" fmla="*/ 307230 w 1200285"/>
              <a:gd name="connsiteY6" fmla="*/ 737306 h 1011792"/>
              <a:gd name="connsiteX7" fmla="*/ 0 w 1200285"/>
              <a:gd name="connsiteY7" fmla="*/ 415965 h 1011792"/>
              <a:gd name="connsiteX8" fmla="*/ 0 w 1200285"/>
              <a:gd name="connsiteY8" fmla="*/ 314285 h 1011792"/>
              <a:gd name="connsiteX0" fmla="*/ 0 w 1198349"/>
              <a:gd name="connsiteY0" fmla="*/ 314285 h 1013202"/>
              <a:gd name="connsiteX1" fmla="*/ 314285 w 1198349"/>
              <a:gd name="connsiteY1" fmla="*/ 0 h 1013202"/>
              <a:gd name="connsiteX2" fmla="*/ 881631 w 1198349"/>
              <a:gd name="connsiteY2" fmla="*/ 0 h 1013202"/>
              <a:gd name="connsiteX3" fmla="*/ 1195916 w 1198349"/>
              <a:gd name="connsiteY3" fmla="*/ 314285 h 1013202"/>
              <a:gd name="connsiteX4" fmla="*/ 1195916 w 1198349"/>
              <a:gd name="connsiteY4" fmla="*/ 415965 h 1013202"/>
              <a:gd name="connsiteX5" fmla="*/ 1198106 w 1198349"/>
              <a:gd name="connsiteY5" fmla="*/ 982166 h 1013202"/>
              <a:gd name="connsiteX6" fmla="*/ 307230 w 1198349"/>
              <a:gd name="connsiteY6" fmla="*/ 737306 h 1013202"/>
              <a:gd name="connsiteX7" fmla="*/ 0 w 1198349"/>
              <a:gd name="connsiteY7" fmla="*/ 415965 h 1013202"/>
              <a:gd name="connsiteX8" fmla="*/ 0 w 1198349"/>
              <a:gd name="connsiteY8" fmla="*/ 314285 h 1013202"/>
              <a:gd name="connsiteX0" fmla="*/ 0 w 1264173"/>
              <a:gd name="connsiteY0" fmla="*/ 314285 h 1029724"/>
              <a:gd name="connsiteX1" fmla="*/ 314285 w 1264173"/>
              <a:gd name="connsiteY1" fmla="*/ 0 h 1029724"/>
              <a:gd name="connsiteX2" fmla="*/ 881631 w 1264173"/>
              <a:gd name="connsiteY2" fmla="*/ 0 h 1029724"/>
              <a:gd name="connsiteX3" fmla="*/ 1195916 w 1264173"/>
              <a:gd name="connsiteY3" fmla="*/ 314285 h 1029724"/>
              <a:gd name="connsiteX4" fmla="*/ 1195916 w 1264173"/>
              <a:gd name="connsiteY4" fmla="*/ 415965 h 1029724"/>
              <a:gd name="connsiteX5" fmla="*/ 1198106 w 1264173"/>
              <a:gd name="connsiteY5" fmla="*/ 982166 h 1029724"/>
              <a:gd name="connsiteX6" fmla="*/ 307230 w 1264173"/>
              <a:gd name="connsiteY6" fmla="*/ 737306 h 1029724"/>
              <a:gd name="connsiteX7" fmla="*/ 0 w 1264173"/>
              <a:gd name="connsiteY7" fmla="*/ 415965 h 1029724"/>
              <a:gd name="connsiteX8" fmla="*/ 0 w 1264173"/>
              <a:gd name="connsiteY8" fmla="*/ 314285 h 1029724"/>
              <a:gd name="connsiteX0" fmla="*/ 0 w 1200285"/>
              <a:gd name="connsiteY0" fmla="*/ 314285 h 982166"/>
              <a:gd name="connsiteX1" fmla="*/ 314285 w 1200285"/>
              <a:gd name="connsiteY1" fmla="*/ 0 h 982166"/>
              <a:gd name="connsiteX2" fmla="*/ 881631 w 1200285"/>
              <a:gd name="connsiteY2" fmla="*/ 0 h 982166"/>
              <a:gd name="connsiteX3" fmla="*/ 1195916 w 1200285"/>
              <a:gd name="connsiteY3" fmla="*/ 314285 h 982166"/>
              <a:gd name="connsiteX4" fmla="*/ 1195916 w 1200285"/>
              <a:gd name="connsiteY4" fmla="*/ 415965 h 982166"/>
              <a:gd name="connsiteX5" fmla="*/ 1198106 w 1200285"/>
              <a:gd name="connsiteY5" fmla="*/ 982166 h 982166"/>
              <a:gd name="connsiteX6" fmla="*/ 307230 w 1200285"/>
              <a:gd name="connsiteY6" fmla="*/ 737306 h 982166"/>
              <a:gd name="connsiteX7" fmla="*/ 0 w 1200285"/>
              <a:gd name="connsiteY7" fmla="*/ 415965 h 982166"/>
              <a:gd name="connsiteX8" fmla="*/ 0 w 1200285"/>
              <a:gd name="connsiteY8" fmla="*/ 314285 h 982166"/>
              <a:gd name="connsiteX0" fmla="*/ 0 w 1198106"/>
              <a:gd name="connsiteY0" fmla="*/ 314285 h 982166"/>
              <a:gd name="connsiteX1" fmla="*/ 314285 w 1198106"/>
              <a:gd name="connsiteY1" fmla="*/ 0 h 982166"/>
              <a:gd name="connsiteX2" fmla="*/ 881631 w 1198106"/>
              <a:gd name="connsiteY2" fmla="*/ 0 h 982166"/>
              <a:gd name="connsiteX3" fmla="*/ 1195916 w 1198106"/>
              <a:gd name="connsiteY3" fmla="*/ 314285 h 982166"/>
              <a:gd name="connsiteX4" fmla="*/ 1195916 w 1198106"/>
              <a:gd name="connsiteY4" fmla="*/ 415965 h 982166"/>
              <a:gd name="connsiteX5" fmla="*/ 1198106 w 1198106"/>
              <a:gd name="connsiteY5" fmla="*/ 982166 h 982166"/>
              <a:gd name="connsiteX6" fmla="*/ 307230 w 1198106"/>
              <a:gd name="connsiteY6" fmla="*/ 737306 h 982166"/>
              <a:gd name="connsiteX7" fmla="*/ 0 w 1198106"/>
              <a:gd name="connsiteY7" fmla="*/ 415965 h 982166"/>
              <a:gd name="connsiteX8" fmla="*/ 0 w 1198106"/>
              <a:gd name="connsiteY8" fmla="*/ 314285 h 982166"/>
              <a:gd name="connsiteX0" fmla="*/ 0 w 1198350"/>
              <a:gd name="connsiteY0" fmla="*/ 314285 h 982166"/>
              <a:gd name="connsiteX1" fmla="*/ 314285 w 1198350"/>
              <a:gd name="connsiteY1" fmla="*/ 0 h 982166"/>
              <a:gd name="connsiteX2" fmla="*/ 881631 w 1198350"/>
              <a:gd name="connsiteY2" fmla="*/ 0 h 982166"/>
              <a:gd name="connsiteX3" fmla="*/ 1195916 w 1198350"/>
              <a:gd name="connsiteY3" fmla="*/ 314285 h 982166"/>
              <a:gd name="connsiteX4" fmla="*/ 1195916 w 1198350"/>
              <a:gd name="connsiteY4" fmla="*/ 415965 h 982166"/>
              <a:gd name="connsiteX5" fmla="*/ 1198106 w 1198350"/>
              <a:gd name="connsiteY5" fmla="*/ 982166 h 982166"/>
              <a:gd name="connsiteX6" fmla="*/ 307230 w 1198350"/>
              <a:gd name="connsiteY6" fmla="*/ 737306 h 982166"/>
              <a:gd name="connsiteX7" fmla="*/ 0 w 1198350"/>
              <a:gd name="connsiteY7" fmla="*/ 415965 h 982166"/>
              <a:gd name="connsiteX8" fmla="*/ 0 w 1198350"/>
              <a:gd name="connsiteY8" fmla="*/ 314285 h 982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8350" h="982166">
                <a:moveTo>
                  <a:pt x="0" y="314285"/>
                </a:moveTo>
                <a:cubicBezTo>
                  <a:pt x="0" y="140710"/>
                  <a:pt x="140710" y="0"/>
                  <a:pt x="314285" y="0"/>
                </a:cubicBezTo>
                <a:lnTo>
                  <a:pt x="881631" y="0"/>
                </a:lnTo>
                <a:cubicBezTo>
                  <a:pt x="1055206" y="0"/>
                  <a:pt x="1195916" y="140710"/>
                  <a:pt x="1195916" y="314285"/>
                </a:cubicBezTo>
                <a:lnTo>
                  <a:pt x="1195916" y="415965"/>
                </a:lnTo>
                <a:cubicBezTo>
                  <a:pt x="1195916" y="611765"/>
                  <a:pt x="1199267" y="878127"/>
                  <a:pt x="1198106" y="982166"/>
                </a:cubicBezTo>
                <a:cubicBezTo>
                  <a:pt x="765574" y="855166"/>
                  <a:pt x="291734" y="737306"/>
                  <a:pt x="307230" y="737306"/>
                </a:cubicBezTo>
                <a:cubicBezTo>
                  <a:pt x="144239" y="702028"/>
                  <a:pt x="0" y="589540"/>
                  <a:pt x="0" y="415965"/>
                </a:cubicBezTo>
                <a:lnTo>
                  <a:pt x="0" y="314285"/>
                </a:lnTo>
                <a:close/>
              </a:path>
            </a:pathLst>
          </a:custGeom>
          <a:solidFill>
            <a:srgbClr val="F6F4E8"/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327600" rtlCol="0" anchor="ctr">
            <a:normAutofit/>
          </a:bodyPr>
          <a:lstStyle/>
          <a:p>
            <a:pPr algn="ctr"/>
            <a:endParaRPr lang="sv-SE" sz="1200" b="1" dirty="0">
              <a:solidFill>
                <a:srgbClr val="E1F0F4"/>
              </a:solidFill>
            </a:endParaRPr>
          </a:p>
        </p:txBody>
      </p:sp>
      <p:sp>
        <p:nvSpPr>
          <p:cNvPr id="13" name="Platshållare för text 12"/>
          <p:cNvSpPr>
            <a:spLocks noGrp="1"/>
          </p:cNvSpPr>
          <p:nvPr>
            <p:ph type="body" sz="quarter" idx="13" hasCustomPrompt="1"/>
          </p:nvPr>
        </p:nvSpPr>
        <p:spPr>
          <a:xfrm>
            <a:off x="641141" y="1104900"/>
            <a:ext cx="2168937" cy="1111250"/>
          </a:xfrm>
        </p:spPr>
        <p:txBody>
          <a:bodyPr anchor="ctr">
            <a:spAutoFit/>
          </a:bodyPr>
          <a:lstStyle>
            <a:lvl1pPr marL="0" indent="0"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 smtClean="0"/>
              <a:t>Skriv text eller ta bort textrutan och låt pratbubblan vara tom. </a:t>
            </a:r>
          </a:p>
        </p:txBody>
      </p:sp>
      <p:sp>
        <p:nvSpPr>
          <p:cNvPr id="19" name="Platshållare för text 12"/>
          <p:cNvSpPr>
            <a:spLocks noGrp="1"/>
          </p:cNvSpPr>
          <p:nvPr>
            <p:ph type="body" sz="quarter" idx="19" hasCustomPrompt="1"/>
          </p:nvPr>
        </p:nvSpPr>
        <p:spPr>
          <a:xfrm>
            <a:off x="3378200" y="1104900"/>
            <a:ext cx="2168937" cy="1111250"/>
          </a:xfrm>
        </p:spPr>
        <p:txBody>
          <a:bodyPr anchor="ctr">
            <a:spAutoFit/>
          </a:bodyPr>
          <a:lstStyle>
            <a:lvl1pPr marL="0" indent="0">
              <a:buNone/>
              <a:defRPr sz="1800" baseline="0">
                <a:solidFill>
                  <a:srgbClr val="006F65"/>
                </a:solidFill>
              </a:defRPr>
            </a:lvl1pPr>
          </a:lstStyle>
          <a:p>
            <a:pPr lvl="0"/>
            <a:r>
              <a:rPr lang="sv-SE" dirty="0" smtClean="0"/>
              <a:t>Skriv text eller ta bort textrutan och låt pratbubblan vara tom. </a:t>
            </a:r>
          </a:p>
        </p:txBody>
      </p:sp>
      <p:sp>
        <p:nvSpPr>
          <p:cNvPr id="20" name="Platshållare för text 12"/>
          <p:cNvSpPr>
            <a:spLocks noGrp="1"/>
          </p:cNvSpPr>
          <p:nvPr>
            <p:ph type="body" sz="quarter" idx="20" hasCustomPrompt="1"/>
          </p:nvPr>
        </p:nvSpPr>
        <p:spPr>
          <a:xfrm>
            <a:off x="6213063" y="1104900"/>
            <a:ext cx="2168937" cy="1111250"/>
          </a:xfrm>
        </p:spPr>
        <p:txBody>
          <a:bodyPr anchor="ctr">
            <a:spAutoFit/>
          </a:bodyPr>
          <a:lstStyle>
            <a:lvl1pPr marL="0" indent="0">
              <a:buNone/>
              <a:defRPr sz="1800" baseline="0">
                <a:solidFill>
                  <a:srgbClr val="F6F4E8"/>
                </a:solidFill>
              </a:defRPr>
            </a:lvl1pPr>
          </a:lstStyle>
          <a:p>
            <a:pPr lvl="0"/>
            <a:r>
              <a:rPr lang="sv-SE" dirty="0" smtClean="0"/>
              <a:t>Skriv text eller ta bort textrutan och låt pratbubblan vara tom. </a:t>
            </a:r>
          </a:p>
        </p:txBody>
      </p:sp>
      <p:sp>
        <p:nvSpPr>
          <p:cNvPr id="21" name="Platshållare för text 12"/>
          <p:cNvSpPr>
            <a:spLocks noGrp="1"/>
          </p:cNvSpPr>
          <p:nvPr>
            <p:ph type="body" sz="quarter" idx="21" hasCustomPrompt="1"/>
          </p:nvPr>
        </p:nvSpPr>
        <p:spPr>
          <a:xfrm>
            <a:off x="575238" y="3657600"/>
            <a:ext cx="2168937" cy="1111250"/>
          </a:xfrm>
        </p:spPr>
        <p:txBody>
          <a:bodyPr anchor="ctr">
            <a:spAutoFit/>
          </a:bodyPr>
          <a:lstStyle>
            <a:lvl1pPr marL="0" indent="0"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 smtClean="0"/>
              <a:t>Skriv text eller ta bort textrutan och låt pratbubblan vara tom. </a:t>
            </a:r>
          </a:p>
        </p:txBody>
      </p:sp>
      <p:sp>
        <p:nvSpPr>
          <p:cNvPr id="22" name="Platshållare för text 12"/>
          <p:cNvSpPr>
            <a:spLocks noGrp="1"/>
          </p:cNvSpPr>
          <p:nvPr>
            <p:ph type="body" sz="quarter" idx="22" hasCustomPrompt="1"/>
          </p:nvPr>
        </p:nvSpPr>
        <p:spPr>
          <a:xfrm>
            <a:off x="3312297" y="3657600"/>
            <a:ext cx="2168937" cy="1111250"/>
          </a:xfrm>
        </p:spPr>
        <p:txBody>
          <a:bodyPr anchor="ctr">
            <a:spAutoFit/>
          </a:bodyPr>
          <a:lstStyle>
            <a:lvl1pPr marL="0" indent="0">
              <a:buNone/>
              <a:defRPr sz="1800" baseline="0">
                <a:solidFill>
                  <a:srgbClr val="F6F4E8"/>
                </a:solidFill>
              </a:defRPr>
            </a:lvl1pPr>
          </a:lstStyle>
          <a:p>
            <a:pPr lvl="0"/>
            <a:r>
              <a:rPr lang="sv-SE" dirty="0" smtClean="0"/>
              <a:t>Skriv text eller ta bort textrutan och låt pratbubblan vara tom. </a:t>
            </a:r>
          </a:p>
        </p:txBody>
      </p:sp>
      <p:sp>
        <p:nvSpPr>
          <p:cNvPr id="23" name="Platshållare för text 12"/>
          <p:cNvSpPr>
            <a:spLocks noGrp="1"/>
          </p:cNvSpPr>
          <p:nvPr>
            <p:ph type="body" sz="quarter" idx="23" hasCustomPrompt="1"/>
          </p:nvPr>
        </p:nvSpPr>
        <p:spPr>
          <a:xfrm>
            <a:off x="6115410" y="3657600"/>
            <a:ext cx="2168937" cy="1111250"/>
          </a:xfrm>
        </p:spPr>
        <p:txBody>
          <a:bodyPr anchor="ctr">
            <a:spAutoFit/>
          </a:bodyPr>
          <a:lstStyle>
            <a:lvl1pPr marL="0" indent="0"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 smtClean="0"/>
              <a:t>Skriv text eller ta bort textrutan och låt pratbubblan vara tom. </a:t>
            </a:r>
          </a:p>
        </p:txBody>
      </p:sp>
    </p:spTree>
    <p:extLst>
      <p:ext uri="{BB962C8B-B14F-4D97-AF65-F5344CB8AC3E}">
        <p14:creationId xmlns:p14="http://schemas.microsoft.com/office/powerpoint/2010/main" val="58460609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bubbla och exemp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B90F4-A494-45B5-8A7C-7090ABFDFDA4}" type="datetimeFigureOut">
              <a:rPr lang="sv-SE" smtClean="0"/>
              <a:t>2014-03-05</a:t>
            </a:fld>
            <a:endParaRPr lang="sv-SE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CBCE0-C835-4AC7-8ABE-CC9050610E83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6" name="Ellips 13"/>
          <p:cNvSpPr/>
          <p:nvPr userDrawn="1"/>
        </p:nvSpPr>
        <p:spPr>
          <a:xfrm>
            <a:off x="477245" y="4726398"/>
            <a:ext cx="1160874" cy="1293402"/>
          </a:xfrm>
          <a:custGeom>
            <a:avLst/>
            <a:gdLst>
              <a:gd name="connsiteX0" fmla="*/ 0 w 2048384"/>
              <a:gd name="connsiteY0" fmla="*/ 1024192 h 2048384"/>
              <a:gd name="connsiteX1" fmla="*/ 1024192 w 2048384"/>
              <a:gd name="connsiteY1" fmla="*/ 0 h 2048384"/>
              <a:gd name="connsiteX2" fmla="*/ 2048384 w 2048384"/>
              <a:gd name="connsiteY2" fmla="*/ 1024192 h 2048384"/>
              <a:gd name="connsiteX3" fmla="*/ 1024192 w 2048384"/>
              <a:gd name="connsiteY3" fmla="*/ 2048384 h 2048384"/>
              <a:gd name="connsiteX4" fmla="*/ 0 w 2048384"/>
              <a:gd name="connsiteY4" fmla="*/ 1024192 h 2048384"/>
              <a:gd name="connsiteX0" fmla="*/ 1714 w 2050098"/>
              <a:gd name="connsiteY0" fmla="*/ 1024192 h 2164094"/>
              <a:gd name="connsiteX1" fmla="*/ 1025906 w 2050098"/>
              <a:gd name="connsiteY1" fmla="*/ 0 h 2164094"/>
              <a:gd name="connsiteX2" fmla="*/ 2050098 w 2050098"/>
              <a:gd name="connsiteY2" fmla="*/ 1024192 h 2164094"/>
              <a:gd name="connsiteX3" fmla="*/ 1025906 w 2050098"/>
              <a:gd name="connsiteY3" fmla="*/ 2048384 h 2164094"/>
              <a:gd name="connsiteX4" fmla="*/ 788636 w 2050098"/>
              <a:gd name="connsiteY4" fmla="*/ 2025636 h 2164094"/>
              <a:gd name="connsiteX5" fmla="*/ 1714 w 2050098"/>
              <a:gd name="connsiteY5" fmla="*/ 1024192 h 2164094"/>
              <a:gd name="connsiteX0" fmla="*/ 788636 w 2050098"/>
              <a:gd name="connsiteY0" fmla="*/ 2025636 h 2139824"/>
              <a:gd name="connsiteX1" fmla="*/ 1714 w 2050098"/>
              <a:gd name="connsiteY1" fmla="*/ 1024192 h 2139824"/>
              <a:gd name="connsiteX2" fmla="*/ 1025906 w 2050098"/>
              <a:gd name="connsiteY2" fmla="*/ 0 h 2139824"/>
              <a:gd name="connsiteX3" fmla="*/ 2050098 w 2050098"/>
              <a:gd name="connsiteY3" fmla="*/ 1024192 h 2139824"/>
              <a:gd name="connsiteX4" fmla="*/ 1117346 w 2050098"/>
              <a:gd name="connsiteY4" fmla="*/ 2139824 h 2139824"/>
              <a:gd name="connsiteX0" fmla="*/ 790539 w 2052001"/>
              <a:gd name="connsiteY0" fmla="*/ 2025636 h 2139824"/>
              <a:gd name="connsiteX1" fmla="*/ 691319 w 2052001"/>
              <a:gd name="connsiteY1" fmla="*/ 1939642 h 2139824"/>
              <a:gd name="connsiteX2" fmla="*/ 3617 w 2052001"/>
              <a:gd name="connsiteY2" fmla="*/ 1024192 h 2139824"/>
              <a:gd name="connsiteX3" fmla="*/ 1027809 w 2052001"/>
              <a:gd name="connsiteY3" fmla="*/ 0 h 2139824"/>
              <a:gd name="connsiteX4" fmla="*/ 2052001 w 2052001"/>
              <a:gd name="connsiteY4" fmla="*/ 1024192 h 2139824"/>
              <a:gd name="connsiteX5" fmla="*/ 1119249 w 2052001"/>
              <a:gd name="connsiteY5" fmla="*/ 2139824 h 2139824"/>
              <a:gd name="connsiteX0" fmla="*/ 791503 w 2052965"/>
              <a:gd name="connsiteY0" fmla="*/ 2025636 h 2139824"/>
              <a:gd name="connsiteX1" fmla="*/ 657358 w 2052965"/>
              <a:gd name="connsiteY1" fmla="*/ 2015842 h 2139824"/>
              <a:gd name="connsiteX2" fmla="*/ 4581 w 2052965"/>
              <a:gd name="connsiteY2" fmla="*/ 1024192 h 2139824"/>
              <a:gd name="connsiteX3" fmla="*/ 1028773 w 2052965"/>
              <a:gd name="connsiteY3" fmla="*/ 0 h 2139824"/>
              <a:gd name="connsiteX4" fmla="*/ 2052965 w 2052965"/>
              <a:gd name="connsiteY4" fmla="*/ 1024192 h 2139824"/>
              <a:gd name="connsiteX5" fmla="*/ 1120213 w 2052965"/>
              <a:gd name="connsiteY5" fmla="*/ 2139824 h 2139824"/>
              <a:gd name="connsiteX0" fmla="*/ 715303 w 2052965"/>
              <a:gd name="connsiteY0" fmla="*/ 2273286 h 2273286"/>
              <a:gd name="connsiteX1" fmla="*/ 657358 w 2052965"/>
              <a:gd name="connsiteY1" fmla="*/ 2015842 h 2273286"/>
              <a:gd name="connsiteX2" fmla="*/ 4581 w 2052965"/>
              <a:gd name="connsiteY2" fmla="*/ 1024192 h 2273286"/>
              <a:gd name="connsiteX3" fmla="*/ 1028773 w 2052965"/>
              <a:gd name="connsiteY3" fmla="*/ 0 h 2273286"/>
              <a:gd name="connsiteX4" fmla="*/ 2052965 w 2052965"/>
              <a:gd name="connsiteY4" fmla="*/ 1024192 h 2273286"/>
              <a:gd name="connsiteX5" fmla="*/ 1120213 w 2052965"/>
              <a:gd name="connsiteY5" fmla="*/ 2139824 h 2273286"/>
              <a:gd name="connsiteX0" fmla="*/ 693078 w 2052965"/>
              <a:gd name="connsiteY0" fmla="*/ 2257411 h 2257411"/>
              <a:gd name="connsiteX1" fmla="*/ 657358 w 2052965"/>
              <a:gd name="connsiteY1" fmla="*/ 2015842 h 2257411"/>
              <a:gd name="connsiteX2" fmla="*/ 4581 w 2052965"/>
              <a:gd name="connsiteY2" fmla="*/ 1024192 h 2257411"/>
              <a:gd name="connsiteX3" fmla="*/ 1028773 w 2052965"/>
              <a:gd name="connsiteY3" fmla="*/ 0 h 2257411"/>
              <a:gd name="connsiteX4" fmla="*/ 2052965 w 2052965"/>
              <a:gd name="connsiteY4" fmla="*/ 1024192 h 2257411"/>
              <a:gd name="connsiteX5" fmla="*/ 1120213 w 2052965"/>
              <a:gd name="connsiteY5" fmla="*/ 2139824 h 2257411"/>
              <a:gd name="connsiteX0" fmla="*/ 688853 w 2048740"/>
              <a:gd name="connsiteY0" fmla="*/ 2257411 h 2257411"/>
              <a:gd name="connsiteX1" fmla="*/ 907133 w 2048740"/>
              <a:gd name="connsiteY1" fmla="*/ 2038067 h 2257411"/>
              <a:gd name="connsiteX2" fmla="*/ 356 w 2048740"/>
              <a:gd name="connsiteY2" fmla="*/ 1024192 h 2257411"/>
              <a:gd name="connsiteX3" fmla="*/ 1024548 w 2048740"/>
              <a:gd name="connsiteY3" fmla="*/ 0 h 2257411"/>
              <a:gd name="connsiteX4" fmla="*/ 2048740 w 2048740"/>
              <a:gd name="connsiteY4" fmla="*/ 1024192 h 2257411"/>
              <a:gd name="connsiteX5" fmla="*/ 1115988 w 2048740"/>
              <a:gd name="connsiteY5" fmla="*/ 2139824 h 2257411"/>
              <a:gd name="connsiteX0" fmla="*/ 689431 w 2049318"/>
              <a:gd name="connsiteY0" fmla="*/ 2257411 h 2257411"/>
              <a:gd name="connsiteX1" fmla="*/ 907711 w 2049318"/>
              <a:gd name="connsiteY1" fmla="*/ 2038067 h 2257411"/>
              <a:gd name="connsiteX2" fmla="*/ 934 w 2049318"/>
              <a:gd name="connsiteY2" fmla="*/ 1024192 h 2257411"/>
              <a:gd name="connsiteX3" fmla="*/ 1025126 w 2049318"/>
              <a:gd name="connsiteY3" fmla="*/ 0 h 2257411"/>
              <a:gd name="connsiteX4" fmla="*/ 2049318 w 2049318"/>
              <a:gd name="connsiteY4" fmla="*/ 1024192 h 2257411"/>
              <a:gd name="connsiteX5" fmla="*/ 1116566 w 2049318"/>
              <a:gd name="connsiteY5" fmla="*/ 2139824 h 2257411"/>
              <a:gd name="connsiteX0" fmla="*/ 689431 w 2049318"/>
              <a:gd name="connsiteY0" fmla="*/ 2257411 h 2257411"/>
              <a:gd name="connsiteX1" fmla="*/ 907711 w 2049318"/>
              <a:gd name="connsiteY1" fmla="*/ 2038067 h 2257411"/>
              <a:gd name="connsiteX2" fmla="*/ 934 w 2049318"/>
              <a:gd name="connsiteY2" fmla="*/ 1024192 h 2257411"/>
              <a:gd name="connsiteX3" fmla="*/ 1025126 w 2049318"/>
              <a:gd name="connsiteY3" fmla="*/ 0 h 2257411"/>
              <a:gd name="connsiteX4" fmla="*/ 2049318 w 2049318"/>
              <a:gd name="connsiteY4" fmla="*/ 1024192 h 2257411"/>
              <a:gd name="connsiteX5" fmla="*/ 1116566 w 2049318"/>
              <a:gd name="connsiteY5" fmla="*/ 2139824 h 2257411"/>
              <a:gd name="connsiteX0" fmla="*/ 689431 w 2049318"/>
              <a:gd name="connsiteY0" fmla="*/ 2257411 h 2257411"/>
              <a:gd name="connsiteX1" fmla="*/ 907711 w 2049318"/>
              <a:gd name="connsiteY1" fmla="*/ 2038067 h 2257411"/>
              <a:gd name="connsiteX2" fmla="*/ 934 w 2049318"/>
              <a:gd name="connsiteY2" fmla="*/ 1024192 h 2257411"/>
              <a:gd name="connsiteX3" fmla="*/ 1025126 w 2049318"/>
              <a:gd name="connsiteY3" fmla="*/ 0 h 2257411"/>
              <a:gd name="connsiteX4" fmla="*/ 2049318 w 2049318"/>
              <a:gd name="connsiteY4" fmla="*/ 1024192 h 2257411"/>
              <a:gd name="connsiteX5" fmla="*/ 1116566 w 2049318"/>
              <a:gd name="connsiteY5" fmla="*/ 2139824 h 2257411"/>
              <a:gd name="connsiteX0" fmla="*/ 689431 w 2049318"/>
              <a:gd name="connsiteY0" fmla="*/ 2257411 h 2257411"/>
              <a:gd name="connsiteX1" fmla="*/ 907711 w 2049318"/>
              <a:gd name="connsiteY1" fmla="*/ 2038067 h 2257411"/>
              <a:gd name="connsiteX2" fmla="*/ 934 w 2049318"/>
              <a:gd name="connsiteY2" fmla="*/ 1024192 h 2257411"/>
              <a:gd name="connsiteX3" fmla="*/ 1025126 w 2049318"/>
              <a:gd name="connsiteY3" fmla="*/ 0 h 2257411"/>
              <a:gd name="connsiteX4" fmla="*/ 2049318 w 2049318"/>
              <a:gd name="connsiteY4" fmla="*/ 1024192 h 2257411"/>
              <a:gd name="connsiteX5" fmla="*/ 1116566 w 2049318"/>
              <a:gd name="connsiteY5" fmla="*/ 2139824 h 2257411"/>
              <a:gd name="connsiteX0" fmla="*/ 689431 w 2049318"/>
              <a:gd name="connsiteY0" fmla="*/ 2257411 h 2257411"/>
              <a:gd name="connsiteX1" fmla="*/ 907711 w 2049318"/>
              <a:gd name="connsiteY1" fmla="*/ 2038067 h 2257411"/>
              <a:gd name="connsiteX2" fmla="*/ 934 w 2049318"/>
              <a:gd name="connsiteY2" fmla="*/ 1024192 h 2257411"/>
              <a:gd name="connsiteX3" fmla="*/ 1025126 w 2049318"/>
              <a:gd name="connsiteY3" fmla="*/ 0 h 2257411"/>
              <a:gd name="connsiteX4" fmla="*/ 2049318 w 2049318"/>
              <a:gd name="connsiteY4" fmla="*/ 1024192 h 2257411"/>
              <a:gd name="connsiteX5" fmla="*/ 1116566 w 2049318"/>
              <a:gd name="connsiteY5" fmla="*/ 2139824 h 2257411"/>
              <a:gd name="connsiteX0" fmla="*/ 689431 w 2049318"/>
              <a:gd name="connsiteY0" fmla="*/ 2257411 h 2257411"/>
              <a:gd name="connsiteX1" fmla="*/ 907711 w 2049318"/>
              <a:gd name="connsiteY1" fmla="*/ 2038067 h 2257411"/>
              <a:gd name="connsiteX2" fmla="*/ 934 w 2049318"/>
              <a:gd name="connsiteY2" fmla="*/ 1024192 h 2257411"/>
              <a:gd name="connsiteX3" fmla="*/ 1025126 w 2049318"/>
              <a:gd name="connsiteY3" fmla="*/ 0 h 2257411"/>
              <a:gd name="connsiteX4" fmla="*/ 2049318 w 2049318"/>
              <a:gd name="connsiteY4" fmla="*/ 1024192 h 2257411"/>
              <a:gd name="connsiteX5" fmla="*/ 1167366 w 2049318"/>
              <a:gd name="connsiteY5" fmla="*/ 2031874 h 2257411"/>
              <a:gd name="connsiteX0" fmla="*/ 689431 w 2049318"/>
              <a:gd name="connsiteY0" fmla="*/ 2257411 h 2257411"/>
              <a:gd name="connsiteX1" fmla="*/ 907711 w 2049318"/>
              <a:gd name="connsiteY1" fmla="*/ 2038067 h 2257411"/>
              <a:gd name="connsiteX2" fmla="*/ 934 w 2049318"/>
              <a:gd name="connsiteY2" fmla="*/ 1024192 h 2257411"/>
              <a:gd name="connsiteX3" fmla="*/ 1025126 w 2049318"/>
              <a:gd name="connsiteY3" fmla="*/ 0 h 2257411"/>
              <a:gd name="connsiteX4" fmla="*/ 2049318 w 2049318"/>
              <a:gd name="connsiteY4" fmla="*/ 1024192 h 2257411"/>
              <a:gd name="connsiteX5" fmla="*/ 1167366 w 2049318"/>
              <a:gd name="connsiteY5" fmla="*/ 2031874 h 2257411"/>
              <a:gd name="connsiteX0" fmla="*/ 689431 w 2049318"/>
              <a:gd name="connsiteY0" fmla="*/ 2257411 h 2257411"/>
              <a:gd name="connsiteX1" fmla="*/ 907711 w 2049318"/>
              <a:gd name="connsiteY1" fmla="*/ 2038067 h 2257411"/>
              <a:gd name="connsiteX2" fmla="*/ 934 w 2049318"/>
              <a:gd name="connsiteY2" fmla="*/ 1024192 h 2257411"/>
              <a:gd name="connsiteX3" fmla="*/ 1025126 w 2049318"/>
              <a:gd name="connsiteY3" fmla="*/ 0 h 2257411"/>
              <a:gd name="connsiteX4" fmla="*/ 2049318 w 2049318"/>
              <a:gd name="connsiteY4" fmla="*/ 1024192 h 2257411"/>
              <a:gd name="connsiteX5" fmla="*/ 1186416 w 2049318"/>
              <a:gd name="connsiteY5" fmla="*/ 2035049 h 2257411"/>
              <a:gd name="connsiteX0" fmla="*/ 689431 w 2049318"/>
              <a:gd name="connsiteY0" fmla="*/ 2257411 h 2257411"/>
              <a:gd name="connsiteX1" fmla="*/ 907711 w 2049318"/>
              <a:gd name="connsiteY1" fmla="*/ 2038067 h 2257411"/>
              <a:gd name="connsiteX2" fmla="*/ 934 w 2049318"/>
              <a:gd name="connsiteY2" fmla="*/ 1024192 h 2257411"/>
              <a:gd name="connsiteX3" fmla="*/ 1025126 w 2049318"/>
              <a:gd name="connsiteY3" fmla="*/ 0 h 2257411"/>
              <a:gd name="connsiteX4" fmla="*/ 2049318 w 2049318"/>
              <a:gd name="connsiteY4" fmla="*/ 1024192 h 2257411"/>
              <a:gd name="connsiteX5" fmla="*/ 1164191 w 2049318"/>
              <a:gd name="connsiteY5" fmla="*/ 2031874 h 2257411"/>
              <a:gd name="connsiteX0" fmla="*/ 689431 w 2049318"/>
              <a:gd name="connsiteY0" fmla="*/ 2257411 h 2257411"/>
              <a:gd name="connsiteX1" fmla="*/ 907711 w 2049318"/>
              <a:gd name="connsiteY1" fmla="*/ 2038067 h 2257411"/>
              <a:gd name="connsiteX2" fmla="*/ 934 w 2049318"/>
              <a:gd name="connsiteY2" fmla="*/ 1024192 h 2257411"/>
              <a:gd name="connsiteX3" fmla="*/ 1025126 w 2049318"/>
              <a:gd name="connsiteY3" fmla="*/ 0 h 2257411"/>
              <a:gd name="connsiteX4" fmla="*/ 2049318 w 2049318"/>
              <a:gd name="connsiteY4" fmla="*/ 1024192 h 2257411"/>
              <a:gd name="connsiteX5" fmla="*/ 1164191 w 2049318"/>
              <a:gd name="connsiteY5" fmla="*/ 2031874 h 2257411"/>
              <a:gd name="connsiteX0" fmla="*/ 689431 w 2049318"/>
              <a:gd name="connsiteY0" fmla="*/ 2257411 h 2257411"/>
              <a:gd name="connsiteX1" fmla="*/ 907711 w 2049318"/>
              <a:gd name="connsiteY1" fmla="*/ 2038067 h 2257411"/>
              <a:gd name="connsiteX2" fmla="*/ 934 w 2049318"/>
              <a:gd name="connsiteY2" fmla="*/ 1024192 h 2257411"/>
              <a:gd name="connsiteX3" fmla="*/ 1025126 w 2049318"/>
              <a:gd name="connsiteY3" fmla="*/ 0 h 2257411"/>
              <a:gd name="connsiteX4" fmla="*/ 2049318 w 2049318"/>
              <a:gd name="connsiteY4" fmla="*/ 1024192 h 2257411"/>
              <a:gd name="connsiteX5" fmla="*/ 1164191 w 2049318"/>
              <a:gd name="connsiteY5" fmla="*/ 2031874 h 2257411"/>
              <a:gd name="connsiteX0" fmla="*/ 688861 w 2048748"/>
              <a:gd name="connsiteY0" fmla="*/ 2257411 h 2257411"/>
              <a:gd name="connsiteX1" fmla="*/ 907141 w 2048748"/>
              <a:gd name="connsiteY1" fmla="*/ 2038067 h 2257411"/>
              <a:gd name="connsiteX2" fmla="*/ 364 w 2048748"/>
              <a:gd name="connsiteY2" fmla="*/ 1024192 h 2257411"/>
              <a:gd name="connsiteX3" fmla="*/ 1024556 w 2048748"/>
              <a:gd name="connsiteY3" fmla="*/ 0 h 2257411"/>
              <a:gd name="connsiteX4" fmla="*/ 2048748 w 2048748"/>
              <a:gd name="connsiteY4" fmla="*/ 1024192 h 2257411"/>
              <a:gd name="connsiteX5" fmla="*/ 1163621 w 2048748"/>
              <a:gd name="connsiteY5" fmla="*/ 2031874 h 2257411"/>
              <a:gd name="connsiteX0" fmla="*/ 688552 w 2048439"/>
              <a:gd name="connsiteY0" fmla="*/ 2257411 h 2257411"/>
              <a:gd name="connsiteX1" fmla="*/ 906832 w 2048439"/>
              <a:gd name="connsiteY1" fmla="*/ 2038067 h 2257411"/>
              <a:gd name="connsiteX2" fmla="*/ 55 w 2048439"/>
              <a:gd name="connsiteY2" fmla="*/ 1024192 h 2257411"/>
              <a:gd name="connsiteX3" fmla="*/ 1024247 w 2048439"/>
              <a:gd name="connsiteY3" fmla="*/ 0 h 2257411"/>
              <a:gd name="connsiteX4" fmla="*/ 2048439 w 2048439"/>
              <a:gd name="connsiteY4" fmla="*/ 1024192 h 2257411"/>
              <a:gd name="connsiteX5" fmla="*/ 1163312 w 2048439"/>
              <a:gd name="connsiteY5" fmla="*/ 2031874 h 2257411"/>
              <a:gd name="connsiteX0" fmla="*/ 688509 w 2048396"/>
              <a:gd name="connsiteY0" fmla="*/ 2257411 h 2257411"/>
              <a:gd name="connsiteX1" fmla="*/ 906789 w 2048396"/>
              <a:gd name="connsiteY1" fmla="*/ 2038067 h 2257411"/>
              <a:gd name="connsiteX2" fmla="*/ 12 w 2048396"/>
              <a:gd name="connsiteY2" fmla="*/ 1024192 h 2257411"/>
              <a:gd name="connsiteX3" fmla="*/ 1024204 w 2048396"/>
              <a:gd name="connsiteY3" fmla="*/ 0 h 2257411"/>
              <a:gd name="connsiteX4" fmla="*/ 2048396 w 2048396"/>
              <a:gd name="connsiteY4" fmla="*/ 1024192 h 2257411"/>
              <a:gd name="connsiteX5" fmla="*/ 1163269 w 2048396"/>
              <a:gd name="connsiteY5" fmla="*/ 2031874 h 2257411"/>
              <a:gd name="connsiteX0" fmla="*/ 656756 w 2016643"/>
              <a:gd name="connsiteY0" fmla="*/ 2257411 h 2257411"/>
              <a:gd name="connsiteX1" fmla="*/ 875036 w 2016643"/>
              <a:gd name="connsiteY1" fmla="*/ 2038067 h 2257411"/>
              <a:gd name="connsiteX2" fmla="*/ 9 w 2016643"/>
              <a:gd name="connsiteY2" fmla="*/ 1021017 h 2257411"/>
              <a:gd name="connsiteX3" fmla="*/ 992451 w 2016643"/>
              <a:gd name="connsiteY3" fmla="*/ 0 h 2257411"/>
              <a:gd name="connsiteX4" fmla="*/ 2016643 w 2016643"/>
              <a:gd name="connsiteY4" fmla="*/ 1024192 h 2257411"/>
              <a:gd name="connsiteX5" fmla="*/ 1131516 w 2016643"/>
              <a:gd name="connsiteY5" fmla="*/ 2031874 h 2257411"/>
              <a:gd name="connsiteX0" fmla="*/ 672629 w 2032516"/>
              <a:gd name="connsiteY0" fmla="*/ 2257442 h 2257442"/>
              <a:gd name="connsiteX1" fmla="*/ 890909 w 2032516"/>
              <a:gd name="connsiteY1" fmla="*/ 2038098 h 2257442"/>
              <a:gd name="connsiteX2" fmla="*/ 7 w 2032516"/>
              <a:gd name="connsiteY2" fmla="*/ 995648 h 2257442"/>
              <a:gd name="connsiteX3" fmla="*/ 1008324 w 2032516"/>
              <a:gd name="connsiteY3" fmla="*/ 31 h 2257442"/>
              <a:gd name="connsiteX4" fmla="*/ 2032516 w 2032516"/>
              <a:gd name="connsiteY4" fmla="*/ 1024223 h 2257442"/>
              <a:gd name="connsiteX5" fmla="*/ 1147389 w 2032516"/>
              <a:gd name="connsiteY5" fmla="*/ 2031905 h 2257442"/>
              <a:gd name="connsiteX0" fmla="*/ 656756 w 2016643"/>
              <a:gd name="connsiteY0" fmla="*/ 2257558 h 2257558"/>
              <a:gd name="connsiteX1" fmla="*/ 875036 w 2016643"/>
              <a:gd name="connsiteY1" fmla="*/ 2038214 h 2257558"/>
              <a:gd name="connsiteX2" fmla="*/ 9 w 2016643"/>
              <a:gd name="connsiteY2" fmla="*/ 964014 h 2257558"/>
              <a:gd name="connsiteX3" fmla="*/ 992451 w 2016643"/>
              <a:gd name="connsiteY3" fmla="*/ 147 h 2257558"/>
              <a:gd name="connsiteX4" fmla="*/ 2016643 w 2016643"/>
              <a:gd name="connsiteY4" fmla="*/ 1024339 h 2257558"/>
              <a:gd name="connsiteX5" fmla="*/ 1131516 w 2016643"/>
              <a:gd name="connsiteY5" fmla="*/ 2032021 h 2257558"/>
              <a:gd name="connsiteX0" fmla="*/ 666279 w 2026166"/>
              <a:gd name="connsiteY0" fmla="*/ 2257515 h 2257515"/>
              <a:gd name="connsiteX1" fmla="*/ 884559 w 2026166"/>
              <a:gd name="connsiteY1" fmla="*/ 2038171 h 2257515"/>
              <a:gd name="connsiteX2" fmla="*/ 7 w 2026166"/>
              <a:gd name="connsiteY2" fmla="*/ 973496 h 2257515"/>
              <a:gd name="connsiteX3" fmla="*/ 1001974 w 2026166"/>
              <a:gd name="connsiteY3" fmla="*/ 104 h 2257515"/>
              <a:gd name="connsiteX4" fmla="*/ 2026166 w 2026166"/>
              <a:gd name="connsiteY4" fmla="*/ 1024296 h 2257515"/>
              <a:gd name="connsiteX5" fmla="*/ 1141039 w 2026166"/>
              <a:gd name="connsiteY5" fmla="*/ 2031978 h 2257515"/>
              <a:gd name="connsiteX0" fmla="*/ 666279 w 2026166"/>
              <a:gd name="connsiteY0" fmla="*/ 2257522 h 2257522"/>
              <a:gd name="connsiteX1" fmla="*/ 884559 w 2026166"/>
              <a:gd name="connsiteY1" fmla="*/ 2038178 h 2257522"/>
              <a:gd name="connsiteX2" fmla="*/ 7 w 2026166"/>
              <a:gd name="connsiteY2" fmla="*/ 973503 h 2257522"/>
              <a:gd name="connsiteX3" fmla="*/ 1001974 w 2026166"/>
              <a:gd name="connsiteY3" fmla="*/ 111 h 2257522"/>
              <a:gd name="connsiteX4" fmla="*/ 2026166 w 2026166"/>
              <a:gd name="connsiteY4" fmla="*/ 1024303 h 2257522"/>
              <a:gd name="connsiteX5" fmla="*/ 1141039 w 2026166"/>
              <a:gd name="connsiteY5" fmla="*/ 2031985 h 2257522"/>
              <a:gd name="connsiteX0" fmla="*/ 659930 w 2019817"/>
              <a:gd name="connsiteY0" fmla="*/ 2257720 h 2257720"/>
              <a:gd name="connsiteX1" fmla="*/ 878210 w 2019817"/>
              <a:gd name="connsiteY1" fmla="*/ 2038376 h 2257720"/>
              <a:gd name="connsiteX2" fmla="*/ 8 w 2019817"/>
              <a:gd name="connsiteY2" fmla="*/ 941951 h 2257720"/>
              <a:gd name="connsiteX3" fmla="*/ 995625 w 2019817"/>
              <a:gd name="connsiteY3" fmla="*/ 309 h 2257720"/>
              <a:gd name="connsiteX4" fmla="*/ 2019817 w 2019817"/>
              <a:gd name="connsiteY4" fmla="*/ 1024501 h 2257720"/>
              <a:gd name="connsiteX5" fmla="*/ 1134690 w 2019817"/>
              <a:gd name="connsiteY5" fmla="*/ 2032183 h 2257720"/>
              <a:gd name="connsiteX0" fmla="*/ 659934 w 2019821"/>
              <a:gd name="connsiteY0" fmla="*/ 2257873 h 2257873"/>
              <a:gd name="connsiteX1" fmla="*/ 878214 w 2019821"/>
              <a:gd name="connsiteY1" fmla="*/ 2038529 h 2257873"/>
              <a:gd name="connsiteX2" fmla="*/ 12 w 2019821"/>
              <a:gd name="connsiteY2" fmla="*/ 942104 h 2257873"/>
              <a:gd name="connsiteX3" fmla="*/ 995629 w 2019821"/>
              <a:gd name="connsiteY3" fmla="*/ 462 h 2257873"/>
              <a:gd name="connsiteX4" fmla="*/ 2019821 w 2019821"/>
              <a:gd name="connsiteY4" fmla="*/ 1024654 h 2257873"/>
              <a:gd name="connsiteX5" fmla="*/ 1134694 w 2019821"/>
              <a:gd name="connsiteY5" fmla="*/ 2032336 h 2257873"/>
              <a:gd name="connsiteX0" fmla="*/ 659934 w 2019821"/>
              <a:gd name="connsiteY0" fmla="*/ 2257873 h 2257873"/>
              <a:gd name="connsiteX1" fmla="*/ 878214 w 2019821"/>
              <a:gd name="connsiteY1" fmla="*/ 2038529 h 2257873"/>
              <a:gd name="connsiteX2" fmla="*/ 12 w 2019821"/>
              <a:gd name="connsiteY2" fmla="*/ 942104 h 2257873"/>
              <a:gd name="connsiteX3" fmla="*/ 995629 w 2019821"/>
              <a:gd name="connsiteY3" fmla="*/ 462 h 2257873"/>
              <a:gd name="connsiteX4" fmla="*/ 2019821 w 2019821"/>
              <a:gd name="connsiteY4" fmla="*/ 1024654 h 2257873"/>
              <a:gd name="connsiteX5" fmla="*/ 1134694 w 2019821"/>
              <a:gd name="connsiteY5" fmla="*/ 2032336 h 2257873"/>
              <a:gd name="connsiteX0" fmla="*/ 659934 w 2019821"/>
              <a:gd name="connsiteY0" fmla="*/ 2257873 h 2257873"/>
              <a:gd name="connsiteX1" fmla="*/ 878214 w 2019821"/>
              <a:gd name="connsiteY1" fmla="*/ 2038529 h 2257873"/>
              <a:gd name="connsiteX2" fmla="*/ 12 w 2019821"/>
              <a:gd name="connsiteY2" fmla="*/ 942104 h 2257873"/>
              <a:gd name="connsiteX3" fmla="*/ 995629 w 2019821"/>
              <a:gd name="connsiteY3" fmla="*/ 462 h 2257873"/>
              <a:gd name="connsiteX4" fmla="*/ 2019821 w 2019821"/>
              <a:gd name="connsiteY4" fmla="*/ 1024654 h 2257873"/>
              <a:gd name="connsiteX5" fmla="*/ 1134694 w 2019821"/>
              <a:gd name="connsiteY5" fmla="*/ 2032336 h 2257873"/>
              <a:gd name="connsiteX0" fmla="*/ 659933 w 2019820"/>
              <a:gd name="connsiteY0" fmla="*/ 2257873 h 2257873"/>
              <a:gd name="connsiteX1" fmla="*/ 878213 w 2019820"/>
              <a:gd name="connsiteY1" fmla="*/ 2038529 h 2257873"/>
              <a:gd name="connsiteX2" fmla="*/ 11 w 2019820"/>
              <a:gd name="connsiteY2" fmla="*/ 942104 h 2257873"/>
              <a:gd name="connsiteX3" fmla="*/ 995628 w 2019820"/>
              <a:gd name="connsiteY3" fmla="*/ 462 h 2257873"/>
              <a:gd name="connsiteX4" fmla="*/ 2019820 w 2019820"/>
              <a:gd name="connsiteY4" fmla="*/ 1024654 h 2257873"/>
              <a:gd name="connsiteX5" fmla="*/ 1134693 w 2019820"/>
              <a:gd name="connsiteY5" fmla="*/ 2032336 h 2257873"/>
              <a:gd name="connsiteX0" fmla="*/ 666279 w 2026166"/>
              <a:gd name="connsiteY0" fmla="*/ 2257629 h 2257629"/>
              <a:gd name="connsiteX1" fmla="*/ 884559 w 2026166"/>
              <a:gd name="connsiteY1" fmla="*/ 2038285 h 2257629"/>
              <a:gd name="connsiteX2" fmla="*/ 7 w 2026166"/>
              <a:gd name="connsiteY2" fmla="*/ 954560 h 2257629"/>
              <a:gd name="connsiteX3" fmla="*/ 1001974 w 2026166"/>
              <a:gd name="connsiteY3" fmla="*/ 218 h 2257629"/>
              <a:gd name="connsiteX4" fmla="*/ 2026166 w 2026166"/>
              <a:gd name="connsiteY4" fmla="*/ 1024410 h 2257629"/>
              <a:gd name="connsiteX5" fmla="*/ 1141039 w 2026166"/>
              <a:gd name="connsiteY5" fmla="*/ 2032092 h 2257629"/>
              <a:gd name="connsiteX0" fmla="*/ 666281 w 2026168"/>
              <a:gd name="connsiteY0" fmla="*/ 2257528 h 2257528"/>
              <a:gd name="connsiteX1" fmla="*/ 884561 w 2026168"/>
              <a:gd name="connsiteY1" fmla="*/ 2038184 h 2257528"/>
              <a:gd name="connsiteX2" fmla="*/ 9 w 2026168"/>
              <a:gd name="connsiteY2" fmla="*/ 954459 h 2257528"/>
              <a:gd name="connsiteX3" fmla="*/ 1001976 w 2026168"/>
              <a:gd name="connsiteY3" fmla="*/ 117 h 2257528"/>
              <a:gd name="connsiteX4" fmla="*/ 2026168 w 2026168"/>
              <a:gd name="connsiteY4" fmla="*/ 1024309 h 2257528"/>
              <a:gd name="connsiteX5" fmla="*/ 1141041 w 2026168"/>
              <a:gd name="connsiteY5" fmla="*/ 2031991 h 2257528"/>
              <a:gd name="connsiteX0" fmla="*/ 666282 w 2026169"/>
              <a:gd name="connsiteY0" fmla="*/ 2257419 h 2257419"/>
              <a:gd name="connsiteX1" fmla="*/ 884562 w 2026169"/>
              <a:gd name="connsiteY1" fmla="*/ 2038075 h 2257419"/>
              <a:gd name="connsiteX2" fmla="*/ 10 w 2026169"/>
              <a:gd name="connsiteY2" fmla="*/ 954350 h 2257419"/>
              <a:gd name="connsiteX3" fmla="*/ 1001977 w 2026169"/>
              <a:gd name="connsiteY3" fmla="*/ 8 h 2257419"/>
              <a:gd name="connsiteX4" fmla="*/ 2026169 w 2026169"/>
              <a:gd name="connsiteY4" fmla="*/ 1024200 h 2257419"/>
              <a:gd name="connsiteX5" fmla="*/ 1141042 w 2026169"/>
              <a:gd name="connsiteY5" fmla="*/ 2031882 h 2257419"/>
              <a:gd name="connsiteX0" fmla="*/ 666283 w 2026170"/>
              <a:gd name="connsiteY0" fmla="*/ 2257419 h 2257419"/>
              <a:gd name="connsiteX1" fmla="*/ 884563 w 2026170"/>
              <a:gd name="connsiteY1" fmla="*/ 2038075 h 2257419"/>
              <a:gd name="connsiteX2" fmla="*/ 11 w 2026170"/>
              <a:gd name="connsiteY2" fmla="*/ 954350 h 2257419"/>
              <a:gd name="connsiteX3" fmla="*/ 1001978 w 2026170"/>
              <a:gd name="connsiteY3" fmla="*/ 8 h 2257419"/>
              <a:gd name="connsiteX4" fmla="*/ 2026170 w 2026170"/>
              <a:gd name="connsiteY4" fmla="*/ 1024200 h 2257419"/>
              <a:gd name="connsiteX5" fmla="*/ 1141043 w 2026170"/>
              <a:gd name="connsiteY5" fmla="*/ 2031882 h 2257419"/>
              <a:gd name="connsiteX0" fmla="*/ 666367 w 2026254"/>
              <a:gd name="connsiteY0" fmla="*/ 2257418 h 2257418"/>
              <a:gd name="connsiteX1" fmla="*/ 884647 w 2026254"/>
              <a:gd name="connsiteY1" fmla="*/ 2038074 h 2257418"/>
              <a:gd name="connsiteX2" fmla="*/ 95 w 2026254"/>
              <a:gd name="connsiteY2" fmla="*/ 954349 h 2257418"/>
              <a:gd name="connsiteX3" fmla="*/ 1002062 w 2026254"/>
              <a:gd name="connsiteY3" fmla="*/ 7 h 2257418"/>
              <a:gd name="connsiteX4" fmla="*/ 2026254 w 2026254"/>
              <a:gd name="connsiteY4" fmla="*/ 1024199 h 2257418"/>
              <a:gd name="connsiteX5" fmla="*/ 1141127 w 2026254"/>
              <a:gd name="connsiteY5" fmla="*/ 2031881 h 2257418"/>
              <a:gd name="connsiteX0" fmla="*/ 666367 w 2026254"/>
              <a:gd name="connsiteY0" fmla="*/ 2257471 h 2257471"/>
              <a:gd name="connsiteX1" fmla="*/ 884647 w 2026254"/>
              <a:gd name="connsiteY1" fmla="*/ 2038127 h 2257471"/>
              <a:gd name="connsiteX2" fmla="*/ 95 w 2026254"/>
              <a:gd name="connsiteY2" fmla="*/ 954402 h 2257471"/>
              <a:gd name="connsiteX3" fmla="*/ 1002062 w 2026254"/>
              <a:gd name="connsiteY3" fmla="*/ 60 h 2257471"/>
              <a:gd name="connsiteX4" fmla="*/ 2026254 w 2026254"/>
              <a:gd name="connsiteY4" fmla="*/ 1024252 h 2257471"/>
              <a:gd name="connsiteX5" fmla="*/ 1141127 w 2026254"/>
              <a:gd name="connsiteY5" fmla="*/ 2031934 h 2257471"/>
              <a:gd name="connsiteX0" fmla="*/ 666367 w 2026254"/>
              <a:gd name="connsiteY0" fmla="*/ 2257576 h 2257576"/>
              <a:gd name="connsiteX1" fmla="*/ 884647 w 2026254"/>
              <a:gd name="connsiteY1" fmla="*/ 2038232 h 2257576"/>
              <a:gd name="connsiteX2" fmla="*/ 95 w 2026254"/>
              <a:gd name="connsiteY2" fmla="*/ 954507 h 2257576"/>
              <a:gd name="connsiteX3" fmla="*/ 1002062 w 2026254"/>
              <a:gd name="connsiteY3" fmla="*/ 165 h 2257576"/>
              <a:gd name="connsiteX4" fmla="*/ 2026254 w 2026254"/>
              <a:gd name="connsiteY4" fmla="*/ 1024357 h 2257576"/>
              <a:gd name="connsiteX5" fmla="*/ 1141127 w 2026254"/>
              <a:gd name="connsiteY5" fmla="*/ 2032039 h 2257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26254" h="2257576">
                <a:moveTo>
                  <a:pt x="666367" y="2257576"/>
                </a:moveTo>
                <a:cubicBezTo>
                  <a:pt x="738730" y="2182919"/>
                  <a:pt x="777676" y="2138464"/>
                  <a:pt x="884647" y="2038232"/>
                </a:cubicBezTo>
                <a:cubicBezTo>
                  <a:pt x="245493" y="1934825"/>
                  <a:pt x="-5632" y="1428930"/>
                  <a:pt x="95" y="954507"/>
                </a:cubicBezTo>
                <a:cubicBezTo>
                  <a:pt x="5822" y="480084"/>
                  <a:pt x="456852" y="-10335"/>
                  <a:pt x="1002062" y="165"/>
                </a:cubicBezTo>
                <a:cubicBezTo>
                  <a:pt x="1547272" y="10665"/>
                  <a:pt x="2026254" y="458711"/>
                  <a:pt x="2026254" y="1024357"/>
                </a:cubicBezTo>
                <a:cubicBezTo>
                  <a:pt x="2026254" y="1590003"/>
                  <a:pt x="1634581" y="1938792"/>
                  <a:pt x="1141127" y="2032039"/>
                </a:cubicBezTo>
              </a:path>
            </a:pathLst>
          </a:custGeom>
          <a:noFill/>
          <a:ln w="57150" cap="rnd" cmpd="sng">
            <a:solidFill>
              <a:srgbClr val="F6F4E8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0" rIns="91440" bIns="18720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sv-SE" b="1" dirty="0" smtClean="0">
                <a:solidFill>
                  <a:schemeClr val="tx1"/>
                </a:solidFill>
              </a:rPr>
              <a:t>Exempel</a:t>
            </a:r>
            <a:endParaRPr lang="sv-SE" b="1" dirty="0">
              <a:solidFill>
                <a:schemeClr val="tx1"/>
              </a:solidFill>
            </a:endParaRPr>
          </a:p>
        </p:txBody>
      </p:sp>
      <p:sp>
        <p:nvSpPr>
          <p:cNvPr id="7" name="Rektangel med rundade hörn 10"/>
          <p:cNvSpPr/>
          <p:nvPr userDrawn="1"/>
        </p:nvSpPr>
        <p:spPr>
          <a:xfrm>
            <a:off x="477000" y="1061155"/>
            <a:ext cx="8209800" cy="3398413"/>
          </a:xfrm>
          <a:custGeom>
            <a:avLst/>
            <a:gdLst>
              <a:gd name="connsiteX0" fmla="*/ 0 w 3715096"/>
              <a:gd name="connsiteY0" fmla="*/ 192012 h 725887"/>
              <a:gd name="connsiteX1" fmla="*/ 192012 w 3715096"/>
              <a:gd name="connsiteY1" fmla="*/ 0 h 725887"/>
              <a:gd name="connsiteX2" fmla="*/ 3523084 w 3715096"/>
              <a:gd name="connsiteY2" fmla="*/ 0 h 725887"/>
              <a:gd name="connsiteX3" fmla="*/ 3715096 w 3715096"/>
              <a:gd name="connsiteY3" fmla="*/ 192012 h 725887"/>
              <a:gd name="connsiteX4" fmla="*/ 3715096 w 3715096"/>
              <a:gd name="connsiteY4" fmla="*/ 533875 h 725887"/>
              <a:gd name="connsiteX5" fmla="*/ 3523084 w 3715096"/>
              <a:gd name="connsiteY5" fmla="*/ 725887 h 725887"/>
              <a:gd name="connsiteX6" fmla="*/ 192012 w 3715096"/>
              <a:gd name="connsiteY6" fmla="*/ 725887 h 725887"/>
              <a:gd name="connsiteX7" fmla="*/ 0 w 3715096"/>
              <a:gd name="connsiteY7" fmla="*/ 533875 h 725887"/>
              <a:gd name="connsiteX8" fmla="*/ 0 w 3715096"/>
              <a:gd name="connsiteY8" fmla="*/ 192012 h 725887"/>
              <a:gd name="connsiteX0" fmla="*/ 0 w 3715096"/>
              <a:gd name="connsiteY0" fmla="*/ 192012 h 725887"/>
              <a:gd name="connsiteX1" fmla="*/ 192012 w 3715096"/>
              <a:gd name="connsiteY1" fmla="*/ 0 h 725887"/>
              <a:gd name="connsiteX2" fmla="*/ 3523084 w 3715096"/>
              <a:gd name="connsiteY2" fmla="*/ 0 h 725887"/>
              <a:gd name="connsiteX3" fmla="*/ 3715096 w 3715096"/>
              <a:gd name="connsiteY3" fmla="*/ 192012 h 725887"/>
              <a:gd name="connsiteX4" fmla="*/ 3715096 w 3715096"/>
              <a:gd name="connsiteY4" fmla="*/ 533875 h 725887"/>
              <a:gd name="connsiteX5" fmla="*/ 3523084 w 3715096"/>
              <a:gd name="connsiteY5" fmla="*/ 725887 h 725887"/>
              <a:gd name="connsiteX6" fmla="*/ 3222277 w 3715096"/>
              <a:gd name="connsiteY6" fmla="*/ 720316 h 725887"/>
              <a:gd name="connsiteX7" fmla="*/ 192012 w 3715096"/>
              <a:gd name="connsiteY7" fmla="*/ 725887 h 725887"/>
              <a:gd name="connsiteX8" fmla="*/ 0 w 3715096"/>
              <a:gd name="connsiteY8" fmla="*/ 533875 h 725887"/>
              <a:gd name="connsiteX9" fmla="*/ 0 w 3715096"/>
              <a:gd name="connsiteY9" fmla="*/ 192012 h 725887"/>
              <a:gd name="connsiteX0" fmla="*/ 3222277 w 3715096"/>
              <a:gd name="connsiteY0" fmla="*/ 720316 h 817327"/>
              <a:gd name="connsiteX1" fmla="*/ 192012 w 3715096"/>
              <a:gd name="connsiteY1" fmla="*/ 725887 h 817327"/>
              <a:gd name="connsiteX2" fmla="*/ 0 w 3715096"/>
              <a:gd name="connsiteY2" fmla="*/ 533875 h 817327"/>
              <a:gd name="connsiteX3" fmla="*/ 0 w 3715096"/>
              <a:gd name="connsiteY3" fmla="*/ 192012 h 817327"/>
              <a:gd name="connsiteX4" fmla="*/ 192012 w 3715096"/>
              <a:gd name="connsiteY4" fmla="*/ 0 h 817327"/>
              <a:gd name="connsiteX5" fmla="*/ 3523084 w 3715096"/>
              <a:gd name="connsiteY5" fmla="*/ 0 h 817327"/>
              <a:gd name="connsiteX6" fmla="*/ 3715096 w 3715096"/>
              <a:gd name="connsiteY6" fmla="*/ 192012 h 817327"/>
              <a:gd name="connsiteX7" fmla="*/ 3715096 w 3715096"/>
              <a:gd name="connsiteY7" fmla="*/ 533875 h 817327"/>
              <a:gd name="connsiteX8" fmla="*/ 3614524 w 3715096"/>
              <a:gd name="connsiteY8" fmla="*/ 817327 h 817327"/>
              <a:gd name="connsiteX0" fmla="*/ 3222277 w 3715096"/>
              <a:gd name="connsiteY0" fmla="*/ 720316 h 817327"/>
              <a:gd name="connsiteX1" fmla="*/ 3013777 w 3715096"/>
              <a:gd name="connsiteY1" fmla="*/ 713998 h 817327"/>
              <a:gd name="connsiteX2" fmla="*/ 192012 w 3715096"/>
              <a:gd name="connsiteY2" fmla="*/ 725887 h 817327"/>
              <a:gd name="connsiteX3" fmla="*/ 0 w 3715096"/>
              <a:gd name="connsiteY3" fmla="*/ 533875 h 817327"/>
              <a:gd name="connsiteX4" fmla="*/ 0 w 3715096"/>
              <a:gd name="connsiteY4" fmla="*/ 192012 h 817327"/>
              <a:gd name="connsiteX5" fmla="*/ 192012 w 3715096"/>
              <a:gd name="connsiteY5" fmla="*/ 0 h 817327"/>
              <a:gd name="connsiteX6" fmla="*/ 3523084 w 3715096"/>
              <a:gd name="connsiteY6" fmla="*/ 0 h 817327"/>
              <a:gd name="connsiteX7" fmla="*/ 3715096 w 3715096"/>
              <a:gd name="connsiteY7" fmla="*/ 192012 h 817327"/>
              <a:gd name="connsiteX8" fmla="*/ 3715096 w 3715096"/>
              <a:gd name="connsiteY8" fmla="*/ 533875 h 817327"/>
              <a:gd name="connsiteX9" fmla="*/ 3614524 w 3715096"/>
              <a:gd name="connsiteY9" fmla="*/ 817327 h 817327"/>
              <a:gd name="connsiteX0" fmla="*/ 3007459 w 3715096"/>
              <a:gd name="connsiteY0" fmla="*/ 1124703 h 1124703"/>
              <a:gd name="connsiteX1" fmla="*/ 3013777 w 3715096"/>
              <a:gd name="connsiteY1" fmla="*/ 713998 h 1124703"/>
              <a:gd name="connsiteX2" fmla="*/ 192012 w 3715096"/>
              <a:gd name="connsiteY2" fmla="*/ 725887 h 1124703"/>
              <a:gd name="connsiteX3" fmla="*/ 0 w 3715096"/>
              <a:gd name="connsiteY3" fmla="*/ 533875 h 1124703"/>
              <a:gd name="connsiteX4" fmla="*/ 0 w 3715096"/>
              <a:gd name="connsiteY4" fmla="*/ 192012 h 1124703"/>
              <a:gd name="connsiteX5" fmla="*/ 192012 w 3715096"/>
              <a:gd name="connsiteY5" fmla="*/ 0 h 1124703"/>
              <a:gd name="connsiteX6" fmla="*/ 3523084 w 3715096"/>
              <a:gd name="connsiteY6" fmla="*/ 0 h 1124703"/>
              <a:gd name="connsiteX7" fmla="*/ 3715096 w 3715096"/>
              <a:gd name="connsiteY7" fmla="*/ 192012 h 1124703"/>
              <a:gd name="connsiteX8" fmla="*/ 3715096 w 3715096"/>
              <a:gd name="connsiteY8" fmla="*/ 533875 h 1124703"/>
              <a:gd name="connsiteX9" fmla="*/ 3614524 w 3715096"/>
              <a:gd name="connsiteY9" fmla="*/ 817327 h 1124703"/>
              <a:gd name="connsiteX0" fmla="*/ 3007459 w 3715096"/>
              <a:gd name="connsiteY0" fmla="*/ 1124703 h 1124703"/>
              <a:gd name="connsiteX1" fmla="*/ 3266504 w 3715096"/>
              <a:gd name="connsiteY1" fmla="*/ 713998 h 1124703"/>
              <a:gd name="connsiteX2" fmla="*/ 192012 w 3715096"/>
              <a:gd name="connsiteY2" fmla="*/ 725887 h 1124703"/>
              <a:gd name="connsiteX3" fmla="*/ 0 w 3715096"/>
              <a:gd name="connsiteY3" fmla="*/ 533875 h 1124703"/>
              <a:gd name="connsiteX4" fmla="*/ 0 w 3715096"/>
              <a:gd name="connsiteY4" fmla="*/ 192012 h 1124703"/>
              <a:gd name="connsiteX5" fmla="*/ 192012 w 3715096"/>
              <a:gd name="connsiteY5" fmla="*/ 0 h 1124703"/>
              <a:gd name="connsiteX6" fmla="*/ 3523084 w 3715096"/>
              <a:gd name="connsiteY6" fmla="*/ 0 h 1124703"/>
              <a:gd name="connsiteX7" fmla="*/ 3715096 w 3715096"/>
              <a:gd name="connsiteY7" fmla="*/ 192012 h 1124703"/>
              <a:gd name="connsiteX8" fmla="*/ 3715096 w 3715096"/>
              <a:gd name="connsiteY8" fmla="*/ 533875 h 1124703"/>
              <a:gd name="connsiteX9" fmla="*/ 3614524 w 3715096"/>
              <a:gd name="connsiteY9" fmla="*/ 817327 h 1124703"/>
              <a:gd name="connsiteX0" fmla="*/ 3020096 w 3715096"/>
              <a:gd name="connsiteY0" fmla="*/ 985694 h 985694"/>
              <a:gd name="connsiteX1" fmla="*/ 3266504 w 3715096"/>
              <a:gd name="connsiteY1" fmla="*/ 713998 h 985694"/>
              <a:gd name="connsiteX2" fmla="*/ 192012 w 3715096"/>
              <a:gd name="connsiteY2" fmla="*/ 725887 h 985694"/>
              <a:gd name="connsiteX3" fmla="*/ 0 w 3715096"/>
              <a:gd name="connsiteY3" fmla="*/ 533875 h 985694"/>
              <a:gd name="connsiteX4" fmla="*/ 0 w 3715096"/>
              <a:gd name="connsiteY4" fmla="*/ 192012 h 985694"/>
              <a:gd name="connsiteX5" fmla="*/ 192012 w 3715096"/>
              <a:gd name="connsiteY5" fmla="*/ 0 h 985694"/>
              <a:gd name="connsiteX6" fmla="*/ 3523084 w 3715096"/>
              <a:gd name="connsiteY6" fmla="*/ 0 h 985694"/>
              <a:gd name="connsiteX7" fmla="*/ 3715096 w 3715096"/>
              <a:gd name="connsiteY7" fmla="*/ 192012 h 985694"/>
              <a:gd name="connsiteX8" fmla="*/ 3715096 w 3715096"/>
              <a:gd name="connsiteY8" fmla="*/ 533875 h 985694"/>
              <a:gd name="connsiteX9" fmla="*/ 3614524 w 3715096"/>
              <a:gd name="connsiteY9" fmla="*/ 817327 h 985694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614524 w 3715096"/>
              <a:gd name="connsiteY9" fmla="*/ 817327 h 992013"/>
              <a:gd name="connsiteX0" fmla="*/ 3007460 w 3741370"/>
              <a:gd name="connsiteY0" fmla="*/ 992013 h 992013"/>
              <a:gd name="connsiteX1" fmla="*/ 3266504 w 3741370"/>
              <a:gd name="connsiteY1" fmla="*/ 713998 h 992013"/>
              <a:gd name="connsiteX2" fmla="*/ 192012 w 3741370"/>
              <a:gd name="connsiteY2" fmla="*/ 725887 h 992013"/>
              <a:gd name="connsiteX3" fmla="*/ 0 w 3741370"/>
              <a:gd name="connsiteY3" fmla="*/ 533875 h 992013"/>
              <a:gd name="connsiteX4" fmla="*/ 0 w 3741370"/>
              <a:gd name="connsiteY4" fmla="*/ 192012 h 992013"/>
              <a:gd name="connsiteX5" fmla="*/ 192012 w 3741370"/>
              <a:gd name="connsiteY5" fmla="*/ 0 h 992013"/>
              <a:gd name="connsiteX6" fmla="*/ 3523084 w 3741370"/>
              <a:gd name="connsiteY6" fmla="*/ 0 h 992013"/>
              <a:gd name="connsiteX7" fmla="*/ 3715096 w 3741370"/>
              <a:gd name="connsiteY7" fmla="*/ 192012 h 992013"/>
              <a:gd name="connsiteX8" fmla="*/ 3715096 w 3741370"/>
              <a:gd name="connsiteY8" fmla="*/ 533875 h 992013"/>
              <a:gd name="connsiteX9" fmla="*/ 3614524 w 3741370"/>
              <a:gd name="connsiteY9" fmla="*/ 817327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507115 w 3715096"/>
              <a:gd name="connsiteY9" fmla="*/ 741504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507115 w 3715096"/>
              <a:gd name="connsiteY9" fmla="*/ 741504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507115 w 3715096"/>
              <a:gd name="connsiteY9" fmla="*/ 722548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507115 w 3715096"/>
              <a:gd name="connsiteY9" fmla="*/ 722548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75299 w 3715096"/>
              <a:gd name="connsiteY9" fmla="*/ 722548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75299 w 3715096"/>
              <a:gd name="connsiteY9" fmla="*/ 722548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28248 w 3715096"/>
              <a:gd name="connsiteY9" fmla="*/ 727243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28248 w 3715096"/>
              <a:gd name="connsiteY9" fmla="*/ 727243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28248 w 3715096"/>
              <a:gd name="connsiteY9" fmla="*/ 727243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28248 w 3715096"/>
              <a:gd name="connsiteY9" fmla="*/ 708463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28248 w 3715096"/>
              <a:gd name="connsiteY9" fmla="*/ 708463 h 992013"/>
              <a:gd name="connsiteX0" fmla="*/ 3007460 w 3716983"/>
              <a:gd name="connsiteY0" fmla="*/ 992013 h 992013"/>
              <a:gd name="connsiteX1" fmla="*/ 3266504 w 3716983"/>
              <a:gd name="connsiteY1" fmla="*/ 713998 h 992013"/>
              <a:gd name="connsiteX2" fmla="*/ 192012 w 3716983"/>
              <a:gd name="connsiteY2" fmla="*/ 725887 h 992013"/>
              <a:gd name="connsiteX3" fmla="*/ 0 w 3716983"/>
              <a:gd name="connsiteY3" fmla="*/ 533875 h 992013"/>
              <a:gd name="connsiteX4" fmla="*/ 0 w 3716983"/>
              <a:gd name="connsiteY4" fmla="*/ 192012 h 992013"/>
              <a:gd name="connsiteX5" fmla="*/ 192012 w 3716983"/>
              <a:gd name="connsiteY5" fmla="*/ 0 h 992013"/>
              <a:gd name="connsiteX6" fmla="*/ 3523084 w 3716983"/>
              <a:gd name="connsiteY6" fmla="*/ 0 h 992013"/>
              <a:gd name="connsiteX7" fmla="*/ 3715096 w 3716983"/>
              <a:gd name="connsiteY7" fmla="*/ 192012 h 992013"/>
              <a:gd name="connsiteX8" fmla="*/ 3715096 w 3716983"/>
              <a:gd name="connsiteY8" fmla="*/ 533875 h 992013"/>
              <a:gd name="connsiteX9" fmla="*/ 3483718 w 3716983"/>
              <a:gd name="connsiteY9" fmla="*/ 703850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83718 w 3715096"/>
              <a:gd name="connsiteY9" fmla="*/ 703850 h 992013"/>
              <a:gd name="connsiteX0" fmla="*/ 3007460 w 3715101"/>
              <a:gd name="connsiteY0" fmla="*/ 992013 h 992013"/>
              <a:gd name="connsiteX1" fmla="*/ 3266504 w 3715101"/>
              <a:gd name="connsiteY1" fmla="*/ 713998 h 992013"/>
              <a:gd name="connsiteX2" fmla="*/ 192012 w 3715101"/>
              <a:gd name="connsiteY2" fmla="*/ 725887 h 992013"/>
              <a:gd name="connsiteX3" fmla="*/ 0 w 3715101"/>
              <a:gd name="connsiteY3" fmla="*/ 533875 h 992013"/>
              <a:gd name="connsiteX4" fmla="*/ 0 w 3715101"/>
              <a:gd name="connsiteY4" fmla="*/ 192012 h 992013"/>
              <a:gd name="connsiteX5" fmla="*/ 192012 w 3715101"/>
              <a:gd name="connsiteY5" fmla="*/ 0 h 992013"/>
              <a:gd name="connsiteX6" fmla="*/ 3523084 w 3715101"/>
              <a:gd name="connsiteY6" fmla="*/ 0 h 992013"/>
              <a:gd name="connsiteX7" fmla="*/ 3715096 w 3715101"/>
              <a:gd name="connsiteY7" fmla="*/ 192012 h 992013"/>
              <a:gd name="connsiteX8" fmla="*/ 3715096 w 3715101"/>
              <a:gd name="connsiteY8" fmla="*/ 533875 h 992013"/>
              <a:gd name="connsiteX9" fmla="*/ 3491120 w 3715101"/>
              <a:gd name="connsiteY9" fmla="*/ 711235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91120 w 3715096"/>
              <a:gd name="connsiteY9" fmla="*/ 711235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81397 w 3715096"/>
              <a:gd name="connsiteY9" fmla="*/ 716086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81397 w 3715096"/>
              <a:gd name="connsiteY9" fmla="*/ 716086 h 992013"/>
              <a:gd name="connsiteX0" fmla="*/ 3007460 w 3715096"/>
              <a:gd name="connsiteY0" fmla="*/ 992013 h 1404169"/>
              <a:gd name="connsiteX1" fmla="*/ 3266504 w 3715096"/>
              <a:gd name="connsiteY1" fmla="*/ 713998 h 1404169"/>
              <a:gd name="connsiteX2" fmla="*/ 185539 w 3715096"/>
              <a:gd name="connsiteY2" fmla="*/ 1404169 h 1404169"/>
              <a:gd name="connsiteX3" fmla="*/ 0 w 3715096"/>
              <a:gd name="connsiteY3" fmla="*/ 533875 h 1404169"/>
              <a:gd name="connsiteX4" fmla="*/ 0 w 3715096"/>
              <a:gd name="connsiteY4" fmla="*/ 192012 h 1404169"/>
              <a:gd name="connsiteX5" fmla="*/ 192012 w 3715096"/>
              <a:gd name="connsiteY5" fmla="*/ 0 h 1404169"/>
              <a:gd name="connsiteX6" fmla="*/ 3523084 w 3715096"/>
              <a:gd name="connsiteY6" fmla="*/ 0 h 1404169"/>
              <a:gd name="connsiteX7" fmla="*/ 3715096 w 3715096"/>
              <a:gd name="connsiteY7" fmla="*/ 192012 h 1404169"/>
              <a:gd name="connsiteX8" fmla="*/ 3715096 w 3715096"/>
              <a:gd name="connsiteY8" fmla="*/ 533875 h 1404169"/>
              <a:gd name="connsiteX9" fmla="*/ 3481397 w 3715096"/>
              <a:gd name="connsiteY9" fmla="*/ 716086 h 1404169"/>
              <a:gd name="connsiteX0" fmla="*/ 3007460 w 3715096"/>
              <a:gd name="connsiteY0" fmla="*/ 992013 h 1404169"/>
              <a:gd name="connsiteX1" fmla="*/ 3247084 w 3715096"/>
              <a:gd name="connsiteY1" fmla="*/ 1398740 h 1404169"/>
              <a:gd name="connsiteX2" fmla="*/ 185539 w 3715096"/>
              <a:gd name="connsiteY2" fmla="*/ 1404169 h 1404169"/>
              <a:gd name="connsiteX3" fmla="*/ 0 w 3715096"/>
              <a:gd name="connsiteY3" fmla="*/ 533875 h 1404169"/>
              <a:gd name="connsiteX4" fmla="*/ 0 w 3715096"/>
              <a:gd name="connsiteY4" fmla="*/ 192012 h 1404169"/>
              <a:gd name="connsiteX5" fmla="*/ 192012 w 3715096"/>
              <a:gd name="connsiteY5" fmla="*/ 0 h 1404169"/>
              <a:gd name="connsiteX6" fmla="*/ 3523084 w 3715096"/>
              <a:gd name="connsiteY6" fmla="*/ 0 h 1404169"/>
              <a:gd name="connsiteX7" fmla="*/ 3715096 w 3715096"/>
              <a:gd name="connsiteY7" fmla="*/ 192012 h 1404169"/>
              <a:gd name="connsiteX8" fmla="*/ 3715096 w 3715096"/>
              <a:gd name="connsiteY8" fmla="*/ 533875 h 1404169"/>
              <a:gd name="connsiteX9" fmla="*/ 3481397 w 3715096"/>
              <a:gd name="connsiteY9" fmla="*/ 716086 h 1404169"/>
              <a:gd name="connsiteX0" fmla="*/ 3046300 w 3715096"/>
              <a:gd name="connsiteY0" fmla="*/ 1592778 h 1592778"/>
              <a:gd name="connsiteX1" fmla="*/ 3247084 w 3715096"/>
              <a:gd name="connsiteY1" fmla="*/ 1398740 h 1592778"/>
              <a:gd name="connsiteX2" fmla="*/ 185539 w 3715096"/>
              <a:gd name="connsiteY2" fmla="*/ 1404169 h 1592778"/>
              <a:gd name="connsiteX3" fmla="*/ 0 w 3715096"/>
              <a:gd name="connsiteY3" fmla="*/ 533875 h 1592778"/>
              <a:gd name="connsiteX4" fmla="*/ 0 w 3715096"/>
              <a:gd name="connsiteY4" fmla="*/ 192012 h 1592778"/>
              <a:gd name="connsiteX5" fmla="*/ 192012 w 3715096"/>
              <a:gd name="connsiteY5" fmla="*/ 0 h 1592778"/>
              <a:gd name="connsiteX6" fmla="*/ 3523084 w 3715096"/>
              <a:gd name="connsiteY6" fmla="*/ 0 h 1592778"/>
              <a:gd name="connsiteX7" fmla="*/ 3715096 w 3715096"/>
              <a:gd name="connsiteY7" fmla="*/ 192012 h 1592778"/>
              <a:gd name="connsiteX8" fmla="*/ 3715096 w 3715096"/>
              <a:gd name="connsiteY8" fmla="*/ 533875 h 1592778"/>
              <a:gd name="connsiteX9" fmla="*/ 3481397 w 3715096"/>
              <a:gd name="connsiteY9" fmla="*/ 716086 h 1592778"/>
              <a:gd name="connsiteX0" fmla="*/ 3046300 w 3715096"/>
              <a:gd name="connsiteY0" fmla="*/ 1592778 h 1592778"/>
              <a:gd name="connsiteX1" fmla="*/ 3247084 w 3715096"/>
              <a:gd name="connsiteY1" fmla="*/ 1398740 h 1592778"/>
              <a:gd name="connsiteX2" fmla="*/ 185539 w 3715096"/>
              <a:gd name="connsiteY2" fmla="*/ 1404169 h 1592778"/>
              <a:gd name="connsiteX3" fmla="*/ 0 w 3715096"/>
              <a:gd name="connsiteY3" fmla="*/ 533875 h 1592778"/>
              <a:gd name="connsiteX4" fmla="*/ 0 w 3715096"/>
              <a:gd name="connsiteY4" fmla="*/ 192012 h 1592778"/>
              <a:gd name="connsiteX5" fmla="*/ 192012 w 3715096"/>
              <a:gd name="connsiteY5" fmla="*/ 0 h 1592778"/>
              <a:gd name="connsiteX6" fmla="*/ 3523084 w 3715096"/>
              <a:gd name="connsiteY6" fmla="*/ 0 h 1592778"/>
              <a:gd name="connsiteX7" fmla="*/ 3715096 w 3715096"/>
              <a:gd name="connsiteY7" fmla="*/ 192012 h 1592778"/>
              <a:gd name="connsiteX8" fmla="*/ 3715096 w 3715096"/>
              <a:gd name="connsiteY8" fmla="*/ 533875 h 1592778"/>
              <a:gd name="connsiteX9" fmla="*/ 3474924 w 3715096"/>
              <a:gd name="connsiteY9" fmla="*/ 1387909 h 1592778"/>
              <a:gd name="connsiteX0" fmla="*/ 3046300 w 3715096"/>
              <a:gd name="connsiteY0" fmla="*/ 1592778 h 1592778"/>
              <a:gd name="connsiteX1" fmla="*/ 3247084 w 3715096"/>
              <a:gd name="connsiteY1" fmla="*/ 1398740 h 1592778"/>
              <a:gd name="connsiteX2" fmla="*/ 185539 w 3715096"/>
              <a:gd name="connsiteY2" fmla="*/ 1404169 h 1592778"/>
              <a:gd name="connsiteX3" fmla="*/ 0 w 3715096"/>
              <a:gd name="connsiteY3" fmla="*/ 533875 h 1592778"/>
              <a:gd name="connsiteX4" fmla="*/ 0 w 3715096"/>
              <a:gd name="connsiteY4" fmla="*/ 192012 h 1592778"/>
              <a:gd name="connsiteX5" fmla="*/ 192012 w 3715096"/>
              <a:gd name="connsiteY5" fmla="*/ 0 h 1592778"/>
              <a:gd name="connsiteX6" fmla="*/ 3523084 w 3715096"/>
              <a:gd name="connsiteY6" fmla="*/ 0 h 1592778"/>
              <a:gd name="connsiteX7" fmla="*/ 3715096 w 3715096"/>
              <a:gd name="connsiteY7" fmla="*/ 192012 h 1592778"/>
              <a:gd name="connsiteX8" fmla="*/ 3702149 w 3715096"/>
              <a:gd name="connsiteY8" fmla="*/ 1134639 h 1592778"/>
              <a:gd name="connsiteX9" fmla="*/ 3474924 w 3715096"/>
              <a:gd name="connsiteY9" fmla="*/ 1387909 h 1592778"/>
              <a:gd name="connsiteX0" fmla="*/ 3046300 w 3715096"/>
              <a:gd name="connsiteY0" fmla="*/ 1592778 h 1592778"/>
              <a:gd name="connsiteX1" fmla="*/ 3247084 w 3715096"/>
              <a:gd name="connsiteY1" fmla="*/ 1398740 h 1592778"/>
              <a:gd name="connsiteX2" fmla="*/ 185539 w 3715096"/>
              <a:gd name="connsiteY2" fmla="*/ 1404169 h 1592778"/>
              <a:gd name="connsiteX3" fmla="*/ 38840 w 3715096"/>
              <a:gd name="connsiteY3" fmla="*/ 1237997 h 1592778"/>
              <a:gd name="connsiteX4" fmla="*/ 0 w 3715096"/>
              <a:gd name="connsiteY4" fmla="*/ 192012 h 1592778"/>
              <a:gd name="connsiteX5" fmla="*/ 192012 w 3715096"/>
              <a:gd name="connsiteY5" fmla="*/ 0 h 1592778"/>
              <a:gd name="connsiteX6" fmla="*/ 3523084 w 3715096"/>
              <a:gd name="connsiteY6" fmla="*/ 0 h 1592778"/>
              <a:gd name="connsiteX7" fmla="*/ 3715096 w 3715096"/>
              <a:gd name="connsiteY7" fmla="*/ 192012 h 1592778"/>
              <a:gd name="connsiteX8" fmla="*/ 3702149 w 3715096"/>
              <a:gd name="connsiteY8" fmla="*/ 1134639 h 1592778"/>
              <a:gd name="connsiteX9" fmla="*/ 3474924 w 3715096"/>
              <a:gd name="connsiteY9" fmla="*/ 1387909 h 1592778"/>
              <a:gd name="connsiteX0" fmla="*/ 3046300 w 3715096"/>
              <a:gd name="connsiteY0" fmla="*/ 1592778 h 1592778"/>
              <a:gd name="connsiteX1" fmla="*/ 3247084 w 3715096"/>
              <a:gd name="connsiteY1" fmla="*/ 1398740 h 1592778"/>
              <a:gd name="connsiteX2" fmla="*/ 185539 w 3715096"/>
              <a:gd name="connsiteY2" fmla="*/ 1404169 h 1592778"/>
              <a:gd name="connsiteX3" fmla="*/ 25894 w 3715096"/>
              <a:gd name="connsiteY3" fmla="*/ 1225078 h 1592778"/>
              <a:gd name="connsiteX4" fmla="*/ 0 w 3715096"/>
              <a:gd name="connsiteY4" fmla="*/ 192012 h 1592778"/>
              <a:gd name="connsiteX5" fmla="*/ 192012 w 3715096"/>
              <a:gd name="connsiteY5" fmla="*/ 0 h 1592778"/>
              <a:gd name="connsiteX6" fmla="*/ 3523084 w 3715096"/>
              <a:gd name="connsiteY6" fmla="*/ 0 h 1592778"/>
              <a:gd name="connsiteX7" fmla="*/ 3715096 w 3715096"/>
              <a:gd name="connsiteY7" fmla="*/ 192012 h 1592778"/>
              <a:gd name="connsiteX8" fmla="*/ 3702149 w 3715096"/>
              <a:gd name="connsiteY8" fmla="*/ 1134639 h 1592778"/>
              <a:gd name="connsiteX9" fmla="*/ 3474924 w 3715096"/>
              <a:gd name="connsiteY9" fmla="*/ 1387909 h 1592778"/>
              <a:gd name="connsiteX0" fmla="*/ 3046300 w 3715096"/>
              <a:gd name="connsiteY0" fmla="*/ 1592778 h 1592778"/>
              <a:gd name="connsiteX1" fmla="*/ 3247084 w 3715096"/>
              <a:gd name="connsiteY1" fmla="*/ 1398740 h 1592778"/>
              <a:gd name="connsiteX2" fmla="*/ 185539 w 3715096"/>
              <a:gd name="connsiteY2" fmla="*/ 1404169 h 1592778"/>
              <a:gd name="connsiteX3" fmla="*/ 19421 w 3715096"/>
              <a:gd name="connsiteY3" fmla="*/ 1212159 h 1592778"/>
              <a:gd name="connsiteX4" fmla="*/ 0 w 3715096"/>
              <a:gd name="connsiteY4" fmla="*/ 192012 h 1592778"/>
              <a:gd name="connsiteX5" fmla="*/ 192012 w 3715096"/>
              <a:gd name="connsiteY5" fmla="*/ 0 h 1592778"/>
              <a:gd name="connsiteX6" fmla="*/ 3523084 w 3715096"/>
              <a:gd name="connsiteY6" fmla="*/ 0 h 1592778"/>
              <a:gd name="connsiteX7" fmla="*/ 3715096 w 3715096"/>
              <a:gd name="connsiteY7" fmla="*/ 192012 h 1592778"/>
              <a:gd name="connsiteX8" fmla="*/ 3702149 w 3715096"/>
              <a:gd name="connsiteY8" fmla="*/ 1134639 h 1592778"/>
              <a:gd name="connsiteX9" fmla="*/ 3474924 w 3715096"/>
              <a:gd name="connsiteY9" fmla="*/ 1387909 h 1592778"/>
              <a:gd name="connsiteX0" fmla="*/ 3046300 w 3715096"/>
              <a:gd name="connsiteY0" fmla="*/ 1592778 h 1592778"/>
              <a:gd name="connsiteX1" fmla="*/ 3247084 w 3715096"/>
              <a:gd name="connsiteY1" fmla="*/ 1398740 h 1592778"/>
              <a:gd name="connsiteX2" fmla="*/ 185539 w 3715096"/>
              <a:gd name="connsiteY2" fmla="*/ 1404169 h 1592778"/>
              <a:gd name="connsiteX3" fmla="*/ 19421 w 3715096"/>
              <a:gd name="connsiteY3" fmla="*/ 1212159 h 1592778"/>
              <a:gd name="connsiteX4" fmla="*/ 0 w 3715096"/>
              <a:gd name="connsiteY4" fmla="*/ 192012 h 1592778"/>
              <a:gd name="connsiteX5" fmla="*/ 192012 w 3715096"/>
              <a:gd name="connsiteY5" fmla="*/ 0 h 1592778"/>
              <a:gd name="connsiteX6" fmla="*/ 3523084 w 3715096"/>
              <a:gd name="connsiteY6" fmla="*/ 0 h 1592778"/>
              <a:gd name="connsiteX7" fmla="*/ 3715096 w 3715096"/>
              <a:gd name="connsiteY7" fmla="*/ 192012 h 1592778"/>
              <a:gd name="connsiteX8" fmla="*/ 3695676 w 3715096"/>
              <a:gd name="connsiteY8" fmla="*/ 1205697 h 1592778"/>
              <a:gd name="connsiteX9" fmla="*/ 3474924 w 3715096"/>
              <a:gd name="connsiteY9" fmla="*/ 1387909 h 1592778"/>
              <a:gd name="connsiteX0" fmla="*/ 3046300 w 3715096"/>
              <a:gd name="connsiteY0" fmla="*/ 1592778 h 1592778"/>
              <a:gd name="connsiteX1" fmla="*/ 3247084 w 3715096"/>
              <a:gd name="connsiteY1" fmla="*/ 1398740 h 1592778"/>
              <a:gd name="connsiteX2" fmla="*/ 185539 w 3715096"/>
              <a:gd name="connsiteY2" fmla="*/ 1404169 h 1592778"/>
              <a:gd name="connsiteX3" fmla="*/ 19421 w 3715096"/>
              <a:gd name="connsiteY3" fmla="*/ 1212159 h 1592778"/>
              <a:gd name="connsiteX4" fmla="*/ 0 w 3715096"/>
              <a:gd name="connsiteY4" fmla="*/ 192012 h 1592778"/>
              <a:gd name="connsiteX5" fmla="*/ 192012 w 3715096"/>
              <a:gd name="connsiteY5" fmla="*/ 0 h 1592778"/>
              <a:gd name="connsiteX6" fmla="*/ 3523084 w 3715096"/>
              <a:gd name="connsiteY6" fmla="*/ 0 h 1592778"/>
              <a:gd name="connsiteX7" fmla="*/ 3715096 w 3715096"/>
              <a:gd name="connsiteY7" fmla="*/ 192012 h 1592778"/>
              <a:gd name="connsiteX8" fmla="*/ 3695676 w 3715096"/>
              <a:gd name="connsiteY8" fmla="*/ 1205697 h 1592778"/>
              <a:gd name="connsiteX9" fmla="*/ 3474924 w 3715096"/>
              <a:gd name="connsiteY9" fmla="*/ 1387909 h 1592778"/>
              <a:gd name="connsiteX0" fmla="*/ 3046300 w 3715096"/>
              <a:gd name="connsiteY0" fmla="*/ 1592778 h 1592778"/>
              <a:gd name="connsiteX1" fmla="*/ 3247084 w 3715096"/>
              <a:gd name="connsiteY1" fmla="*/ 1398740 h 1592778"/>
              <a:gd name="connsiteX2" fmla="*/ 185539 w 3715096"/>
              <a:gd name="connsiteY2" fmla="*/ 1404169 h 1592778"/>
              <a:gd name="connsiteX3" fmla="*/ 1 w 3715096"/>
              <a:gd name="connsiteY3" fmla="*/ 1225079 h 1592778"/>
              <a:gd name="connsiteX4" fmla="*/ 0 w 3715096"/>
              <a:gd name="connsiteY4" fmla="*/ 192012 h 1592778"/>
              <a:gd name="connsiteX5" fmla="*/ 192012 w 3715096"/>
              <a:gd name="connsiteY5" fmla="*/ 0 h 1592778"/>
              <a:gd name="connsiteX6" fmla="*/ 3523084 w 3715096"/>
              <a:gd name="connsiteY6" fmla="*/ 0 h 1592778"/>
              <a:gd name="connsiteX7" fmla="*/ 3715096 w 3715096"/>
              <a:gd name="connsiteY7" fmla="*/ 192012 h 1592778"/>
              <a:gd name="connsiteX8" fmla="*/ 3695676 w 3715096"/>
              <a:gd name="connsiteY8" fmla="*/ 1205697 h 1592778"/>
              <a:gd name="connsiteX9" fmla="*/ 3474924 w 3715096"/>
              <a:gd name="connsiteY9" fmla="*/ 1387909 h 1592778"/>
              <a:gd name="connsiteX0" fmla="*/ 3111034 w 3715096"/>
              <a:gd name="connsiteY0" fmla="*/ 1534640 h 1534640"/>
              <a:gd name="connsiteX1" fmla="*/ 3247084 w 3715096"/>
              <a:gd name="connsiteY1" fmla="*/ 1398740 h 1534640"/>
              <a:gd name="connsiteX2" fmla="*/ 185539 w 3715096"/>
              <a:gd name="connsiteY2" fmla="*/ 1404169 h 1534640"/>
              <a:gd name="connsiteX3" fmla="*/ 1 w 3715096"/>
              <a:gd name="connsiteY3" fmla="*/ 1225079 h 1534640"/>
              <a:gd name="connsiteX4" fmla="*/ 0 w 3715096"/>
              <a:gd name="connsiteY4" fmla="*/ 192012 h 1534640"/>
              <a:gd name="connsiteX5" fmla="*/ 192012 w 3715096"/>
              <a:gd name="connsiteY5" fmla="*/ 0 h 1534640"/>
              <a:gd name="connsiteX6" fmla="*/ 3523084 w 3715096"/>
              <a:gd name="connsiteY6" fmla="*/ 0 h 1534640"/>
              <a:gd name="connsiteX7" fmla="*/ 3715096 w 3715096"/>
              <a:gd name="connsiteY7" fmla="*/ 192012 h 1534640"/>
              <a:gd name="connsiteX8" fmla="*/ 3695676 w 3715096"/>
              <a:gd name="connsiteY8" fmla="*/ 1205697 h 1534640"/>
              <a:gd name="connsiteX9" fmla="*/ 3474924 w 3715096"/>
              <a:gd name="connsiteY9" fmla="*/ 1387909 h 1534640"/>
              <a:gd name="connsiteX0" fmla="*/ 3111034 w 3715096"/>
              <a:gd name="connsiteY0" fmla="*/ 1534640 h 1534640"/>
              <a:gd name="connsiteX1" fmla="*/ 3247084 w 3715096"/>
              <a:gd name="connsiteY1" fmla="*/ 1398740 h 1534640"/>
              <a:gd name="connsiteX2" fmla="*/ 185539 w 3715096"/>
              <a:gd name="connsiteY2" fmla="*/ 1404169 h 1534640"/>
              <a:gd name="connsiteX3" fmla="*/ 1 w 3715096"/>
              <a:gd name="connsiteY3" fmla="*/ 1173400 h 1534640"/>
              <a:gd name="connsiteX4" fmla="*/ 0 w 3715096"/>
              <a:gd name="connsiteY4" fmla="*/ 192012 h 1534640"/>
              <a:gd name="connsiteX5" fmla="*/ 192012 w 3715096"/>
              <a:gd name="connsiteY5" fmla="*/ 0 h 1534640"/>
              <a:gd name="connsiteX6" fmla="*/ 3523084 w 3715096"/>
              <a:gd name="connsiteY6" fmla="*/ 0 h 1534640"/>
              <a:gd name="connsiteX7" fmla="*/ 3715096 w 3715096"/>
              <a:gd name="connsiteY7" fmla="*/ 192012 h 1534640"/>
              <a:gd name="connsiteX8" fmla="*/ 3695676 w 3715096"/>
              <a:gd name="connsiteY8" fmla="*/ 1205697 h 1534640"/>
              <a:gd name="connsiteX9" fmla="*/ 3474924 w 3715096"/>
              <a:gd name="connsiteY9" fmla="*/ 1387909 h 1534640"/>
              <a:gd name="connsiteX0" fmla="*/ 3111034 w 3715096"/>
              <a:gd name="connsiteY0" fmla="*/ 1534640 h 1534640"/>
              <a:gd name="connsiteX1" fmla="*/ 3247084 w 3715096"/>
              <a:gd name="connsiteY1" fmla="*/ 1398740 h 1534640"/>
              <a:gd name="connsiteX2" fmla="*/ 185539 w 3715096"/>
              <a:gd name="connsiteY2" fmla="*/ 1404169 h 1534640"/>
              <a:gd name="connsiteX3" fmla="*/ 1 w 3715096"/>
              <a:gd name="connsiteY3" fmla="*/ 1173400 h 1534640"/>
              <a:gd name="connsiteX4" fmla="*/ 0 w 3715096"/>
              <a:gd name="connsiteY4" fmla="*/ 192012 h 1534640"/>
              <a:gd name="connsiteX5" fmla="*/ 192012 w 3715096"/>
              <a:gd name="connsiteY5" fmla="*/ 0 h 1534640"/>
              <a:gd name="connsiteX6" fmla="*/ 3523084 w 3715096"/>
              <a:gd name="connsiteY6" fmla="*/ 0 h 1534640"/>
              <a:gd name="connsiteX7" fmla="*/ 3715096 w 3715096"/>
              <a:gd name="connsiteY7" fmla="*/ 192012 h 1534640"/>
              <a:gd name="connsiteX8" fmla="*/ 3702149 w 3715096"/>
              <a:gd name="connsiteY8" fmla="*/ 1166938 h 1534640"/>
              <a:gd name="connsiteX9" fmla="*/ 3474924 w 3715096"/>
              <a:gd name="connsiteY9" fmla="*/ 1387909 h 1534640"/>
              <a:gd name="connsiteX0" fmla="*/ 3111034 w 3715096"/>
              <a:gd name="connsiteY0" fmla="*/ 1534640 h 1534640"/>
              <a:gd name="connsiteX1" fmla="*/ 3247084 w 3715096"/>
              <a:gd name="connsiteY1" fmla="*/ 1398740 h 1534640"/>
              <a:gd name="connsiteX2" fmla="*/ 185539 w 3715096"/>
              <a:gd name="connsiteY2" fmla="*/ 1404169 h 1534640"/>
              <a:gd name="connsiteX3" fmla="*/ 1 w 3715096"/>
              <a:gd name="connsiteY3" fmla="*/ 1173400 h 1534640"/>
              <a:gd name="connsiteX4" fmla="*/ 0 w 3715096"/>
              <a:gd name="connsiteY4" fmla="*/ 192012 h 1534640"/>
              <a:gd name="connsiteX5" fmla="*/ 192012 w 3715096"/>
              <a:gd name="connsiteY5" fmla="*/ 0 h 1534640"/>
              <a:gd name="connsiteX6" fmla="*/ 3523084 w 3715096"/>
              <a:gd name="connsiteY6" fmla="*/ 0 h 1534640"/>
              <a:gd name="connsiteX7" fmla="*/ 3715096 w 3715096"/>
              <a:gd name="connsiteY7" fmla="*/ 192012 h 1534640"/>
              <a:gd name="connsiteX8" fmla="*/ 3695676 w 3715096"/>
              <a:gd name="connsiteY8" fmla="*/ 1179857 h 1534640"/>
              <a:gd name="connsiteX9" fmla="*/ 3474924 w 3715096"/>
              <a:gd name="connsiteY9" fmla="*/ 1387909 h 1534640"/>
              <a:gd name="connsiteX0" fmla="*/ 3111034 w 3715096"/>
              <a:gd name="connsiteY0" fmla="*/ 1534640 h 1534640"/>
              <a:gd name="connsiteX1" fmla="*/ 3247084 w 3715096"/>
              <a:gd name="connsiteY1" fmla="*/ 1398740 h 1534640"/>
              <a:gd name="connsiteX2" fmla="*/ 185539 w 3715096"/>
              <a:gd name="connsiteY2" fmla="*/ 1404169 h 1534640"/>
              <a:gd name="connsiteX3" fmla="*/ 1 w 3715096"/>
              <a:gd name="connsiteY3" fmla="*/ 1186320 h 1534640"/>
              <a:gd name="connsiteX4" fmla="*/ 0 w 3715096"/>
              <a:gd name="connsiteY4" fmla="*/ 192012 h 1534640"/>
              <a:gd name="connsiteX5" fmla="*/ 192012 w 3715096"/>
              <a:gd name="connsiteY5" fmla="*/ 0 h 1534640"/>
              <a:gd name="connsiteX6" fmla="*/ 3523084 w 3715096"/>
              <a:gd name="connsiteY6" fmla="*/ 0 h 1534640"/>
              <a:gd name="connsiteX7" fmla="*/ 3715096 w 3715096"/>
              <a:gd name="connsiteY7" fmla="*/ 192012 h 1534640"/>
              <a:gd name="connsiteX8" fmla="*/ 3695676 w 3715096"/>
              <a:gd name="connsiteY8" fmla="*/ 1179857 h 1534640"/>
              <a:gd name="connsiteX9" fmla="*/ 3474924 w 3715096"/>
              <a:gd name="connsiteY9" fmla="*/ 1387909 h 1534640"/>
              <a:gd name="connsiteX0" fmla="*/ 3111034 w 3715096"/>
              <a:gd name="connsiteY0" fmla="*/ 1534640 h 1534640"/>
              <a:gd name="connsiteX1" fmla="*/ 3247084 w 3715096"/>
              <a:gd name="connsiteY1" fmla="*/ 1398740 h 1534640"/>
              <a:gd name="connsiteX2" fmla="*/ 185539 w 3715096"/>
              <a:gd name="connsiteY2" fmla="*/ 1404169 h 1534640"/>
              <a:gd name="connsiteX3" fmla="*/ 1 w 3715096"/>
              <a:gd name="connsiteY3" fmla="*/ 1186320 h 1534640"/>
              <a:gd name="connsiteX4" fmla="*/ 0 w 3715096"/>
              <a:gd name="connsiteY4" fmla="*/ 192012 h 1534640"/>
              <a:gd name="connsiteX5" fmla="*/ 192012 w 3715096"/>
              <a:gd name="connsiteY5" fmla="*/ 0 h 1534640"/>
              <a:gd name="connsiteX6" fmla="*/ 3523084 w 3715096"/>
              <a:gd name="connsiteY6" fmla="*/ 0 h 1534640"/>
              <a:gd name="connsiteX7" fmla="*/ 3715096 w 3715096"/>
              <a:gd name="connsiteY7" fmla="*/ 192012 h 1534640"/>
              <a:gd name="connsiteX8" fmla="*/ 3708623 w 3715096"/>
              <a:gd name="connsiteY8" fmla="*/ 1173397 h 1534640"/>
              <a:gd name="connsiteX9" fmla="*/ 3474924 w 3715096"/>
              <a:gd name="connsiteY9" fmla="*/ 1387909 h 1534640"/>
              <a:gd name="connsiteX0" fmla="*/ 3111034 w 3715096"/>
              <a:gd name="connsiteY0" fmla="*/ 1534640 h 1534640"/>
              <a:gd name="connsiteX1" fmla="*/ 3311817 w 3715096"/>
              <a:gd name="connsiteY1" fmla="*/ 1392280 h 1534640"/>
              <a:gd name="connsiteX2" fmla="*/ 185539 w 3715096"/>
              <a:gd name="connsiteY2" fmla="*/ 1404169 h 1534640"/>
              <a:gd name="connsiteX3" fmla="*/ 1 w 3715096"/>
              <a:gd name="connsiteY3" fmla="*/ 1186320 h 1534640"/>
              <a:gd name="connsiteX4" fmla="*/ 0 w 3715096"/>
              <a:gd name="connsiteY4" fmla="*/ 192012 h 1534640"/>
              <a:gd name="connsiteX5" fmla="*/ 192012 w 3715096"/>
              <a:gd name="connsiteY5" fmla="*/ 0 h 1534640"/>
              <a:gd name="connsiteX6" fmla="*/ 3523084 w 3715096"/>
              <a:gd name="connsiteY6" fmla="*/ 0 h 1534640"/>
              <a:gd name="connsiteX7" fmla="*/ 3715096 w 3715096"/>
              <a:gd name="connsiteY7" fmla="*/ 192012 h 1534640"/>
              <a:gd name="connsiteX8" fmla="*/ 3708623 w 3715096"/>
              <a:gd name="connsiteY8" fmla="*/ 1173397 h 1534640"/>
              <a:gd name="connsiteX9" fmla="*/ 3474924 w 3715096"/>
              <a:gd name="connsiteY9" fmla="*/ 1387909 h 1534640"/>
              <a:gd name="connsiteX0" fmla="*/ 3149874 w 3715096"/>
              <a:gd name="connsiteY0" fmla="*/ 1534640 h 1534640"/>
              <a:gd name="connsiteX1" fmla="*/ 3311817 w 3715096"/>
              <a:gd name="connsiteY1" fmla="*/ 1392280 h 1534640"/>
              <a:gd name="connsiteX2" fmla="*/ 185539 w 3715096"/>
              <a:gd name="connsiteY2" fmla="*/ 1404169 h 1534640"/>
              <a:gd name="connsiteX3" fmla="*/ 1 w 3715096"/>
              <a:gd name="connsiteY3" fmla="*/ 1186320 h 1534640"/>
              <a:gd name="connsiteX4" fmla="*/ 0 w 3715096"/>
              <a:gd name="connsiteY4" fmla="*/ 192012 h 1534640"/>
              <a:gd name="connsiteX5" fmla="*/ 192012 w 3715096"/>
              <a:gd name="connsiteY5" fmla="*/ 0 h 1534640"/>
              <a:gd name="connsiteX6" fmla="*/ 3523084 w 3715096"/>
              <a:gd name="connsiteY6" fmla="*/ 0 h 1534640"/>
              <a:gd name="connsiteX7" fmla="*/ 3715096 w 3715096"/>
              <a:gd name="connsiteY7" fmla="*/ 192012 h 1534640"/>
              <a:gd name="connsiteX8" fmla="*/ 3708623 w 3715096"/>
              <a:gd name="connsiteY8" fmla="*/ 1173397 h 1534640"/>
              <a:gd name="connsiteX9" fmla="*/ 3474924 w 3715096"/>
              <a:gd name="connsiteY9" fmla="*/ 1387909 h 1534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15096" h="1534640">
                <a:moveTo>
                  <a:pt x="3149874" y="1534640"/>
                </a:moveTo>
                <a:lnTo>
                  <a:pt x="3311817" y="1392280"/>
                </a:lnTo>
                <a:lnTo>
                  <a:pt x="185539" y="1404169"/>
                </a:lnTo>
                <a:cubicBezTo>
                  <a:pt x="79494" y="1404169"/>
                  <a:pt x="1" y="1292365"/>
                  <a:pt x="1" y="1186320"/>
                </a:cubicBezTo>
                <a:cubicBezTo>
                  <a:pt x="1" y="841964"/>
                  <a:pt x="0" y="536368"/>
                  <a:pt x="0" y="192012"/>
                </a:cubicBezTo>
                <a:cubicBezTo>
                  <a:pt x="0" y="85967"/>
                  <a:pt x="85967" y="0"/>
                  <a:pt x="192012" y="0"/>
                </a:cubicBezTo>
                <a:lnTo>
                  <a:pt x="3523084" y="0"/>
                </a:lnTo>
                <a:cubicBezTo>
                  <a:pt x="3629129" y="0"/>
                  <a:pt x="3715096" y="85967"/>
                  <a:pt x="3715096" y="192012"/>
                </a:cubicBezTo>
                <a:cubicBezTo>
                  <a:pt x="3712938" y="519140"/>
                  <a:pt x="3710781" y="846269"/>
                  <a:pt x="3708623" y="1173397"/>
                </a:cubicBezTo>
                <a:cubicBezTo>
                  <a:pt x="3708623" y="1279442"/>
                  <a:pt x="3695715" y="1384272"/>
                  <a:pt x="3474924" y="1387909"/>
                </a:cubicBezTo>
              </a:path>
            </a:pathLst>
          </a:custGeom>
          <a:noFill/>
          <a:ln w="76200" cap="rnd" cmpd="sng">
            <a:solidFill>
              <a:srgbClr val="F6F4E8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68000" tIns="0" rIns="91440" bIns="3276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>
              <a:lnSpc>
                <a:spcPct val="110000"/>
              </a:lnSpc>
              <a:buFont typeface="Arial"/>
              <a:buNone/>
            </a:pPr>
            <a:endParaRPr lang="sv-SE" b="1" dirty="0">
              <a:solidFill>
                <a:schemeClr val="bg1"/>
              </a:solidFill>
            </a:endParaRPr>
          </a:p>
        </p:txBody>
      </p:sp>
      <p:sp>
        <p:nvSpPr>
          <p:cNvPr id="9" name="Platshållare för text 8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295400"/>
            <a:ext cx="7543800" cy="2590800"/>
          </a:xfrm>
        </p:spPr>
        <p:txBody>
          <a:bodyPr anchor="ctr">
            <a:normAutofit/>
          </a:bodyPr>
          <a:lstStyle>
            <a:lvl1pPr>
              <a:buClr>
                <a:schemeClr val="tx1"/>
              </a:buClr>
              <a:defRPr sz="3200" b="1" baseline="0"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 sz="3200" b="1">
                <a:solidFill>
                  <a:schemeClr val="tx1"/>
                </a:solidFill>
              </a:defRPr>
            </a:lvl2pPr>
          </a:lstStyle>
          <a:p>
            <a:pPr lvl="0"/>
            <a:r>
              <a:rPr lang="sv-SE" dirty="0" smtClean="0"/>
              <a:t>Klicka här för att skriva text</a:t>
            </a:r>
          </a:p>
          <a:p>
            <a:pPr lvl="1"/>
            <a:r>
              <a:rPr lang="sv-SE" dirty="0" smtClean="0"/>
              <a:t>Nivå två</a:t>
            </a:r>
          </a:p>
        </p:txBody>
      </p:sp>
      <p:sp>
        <p:nvSpPr>
          <p:cNvPr id="11" name="Platshållare för text 10"/>
          <p:cNvSpPr>
            <a:spLocks noGrp="1"/>
          </p:cNvSpPr>
          <p:nvPr>
            <p:ph type="body" sz="quarter" idx="14" hasCustomPrompt="1"/>
          </p:nvPr>
        </p:nvSpPr>
        <p:spPr>
          <a:xfrm>
            <a:off x="1828800" y="4800600"/>
            <a:ext cx="6858000" cy="1143000"/>
          </a:xfrm>
        </p:spPr>
        <p:txBody>
          <a:bodyPr>
            <a:normAutofit/>
          </a:bodyPr>
          <a:lstStyle>
            <a:lvl1pPr marL="0" indent="0">
              <a:buClr>
                <a:srgbClr val="006F65"/>
              </a:buClr>
              <a:buFont typeface="Arial" panose="020B0604020202020204" pitchFamily="34" charset="0"/>
              <a:buNone/>
              <a:defRPr sz="13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sv-SE" dirty="0" smtClean="0"/>
              <a:t>Klicka för att skriva exempeltext här. </a:t>
            </a:r>
          </a:p>
        </p:txBody>
      </p:sp>
    </p:spTree>
    <p:extLst>
      <p:ext uri="{BB962C8B-B14F-4D97-AF65-F5344CB8AC3E}">
        <p14:creationId xmlns:p14="http://schemas.microsoft.com/office/powerpoint/2010/main" val="65912908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bub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B90F4-A494-45B5-8A7C-7090ABFDFDA4}" type="datetimeFigureOut">
              <a:rPr lang="sv-SE" smtClean="0"/>
              <a:t>2014-03-05</a:t>
            </a:fld>
            <a:endParaRPr lang="sv-SE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CBCE0-C835-4AC7-8ABE-CC9050610E83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7" name="Rektangel med rundade hörn 10"/>
          <p:cNvSpPr/>
          <p:nvPr userDrawn="1"/>
        </p:nvSpPr>
        <p:spPr>
          <a:xfrm>
            <a:off x="477000" y="1061155"/>
            <a:ext cx="8209800" cy="3398413"/>
          </a:xfrm>
          <a:custGeom>
            <a:avLst/>
            <a:gdLst>
              <a:gd name="connsiteX0" fmla="*/ 0 w 3715096"/>
              <a:gd name="connsiteY0" fmla="*/ 192012 h 725887"/>
              <a:gd name="connsiteX1" fmla="*/ 192012 w 3715096"/>
              <a:gd name="connsiteY1" fmla="*/ 0 h 725887"/>
              <a:gd name="connsiteX2" fmla="*/ 3523084 w 3715096"/>
              <a:gd name="connsiteY2" fmla="*/ 0 h 725887"/>
              <a:gd name="connsiteX3" fmla="*/ 3715096 w 3715096"/>
              <a:gd name="connsiteY3" fmla="*/ 192012 h 725887"/>
              <a:gd name="connsiteX4" fmla="*/ 3715096 w 3715096"/>
              <a:gd name="connsiteY4" fmla="*/ 533875 h 725887"/>
              <a:gd name="connsiteX5" fmla="*/ 3523084 w 3715096"/>
              <a:gd name="connsiteY5" fmla="*/ 725887 h 725887"/>
              <a:gd name="connsiteX6" fmla="*/ 192012 w 3715096"/>
              <a:gd name="connsiteY6" fmla="*/ 725887 h 725887"/>
              <a:gd name="connsiteX7" fmla="*/ 0 w 3715096"/>
              <a:gd name="connsiteY7" fmla="*/ 533875 h 725887"/>
              <a:gd name="connsiteX8" fmla="*/ 0 w 3715096"/>
              <a:gd name="connsiteY8" fmla="*/ 192012 h 725887"/>
              <a:gd name="connsiteX0" fmla="*/ 0 w 3715096"/>
              <a:gd name="connsiteY0" fmla="*/ 192012 h 725887"/>
              <a:gd name="connsiteX1" fmla="*/ 192012 w 3715096"/>
              <a:gd name="connsiteY1" fmla="*/ 0 h 725887"/>
              <a:gd name="connsiteX2" fmla="*/ 3523084 w 3715096"/>
              <a:gd name="connsiteY2" fmla="*/ 0 h 725887"/>
              <a:gd name="connsiteX3" fmla="*/ 3715096 w 3715096"/>
              <a:gd name="connsiteY3" fmla="*/ 192012 h 725887"/>
              <a:gd name="connsiteX4" fmla="*/ 3715096 w 3715096"/>
              <a:gd name="connsiteY4" fmla="*/ 533875 h 725887"/>
              <a:gd name="connsiteX5" fmla="*/ 3523084 w 3715096"/>
              <a:gd name="connsiteY5" fmla="*/ 725887 h 725887"/>
              <a:gd name="connsiteX6" fmla="*/ 3222277 w 3715096"/>
              <a:gd name="connsiteY6" fmla="*/ 720316 h 725887"/>
              <a:gd name="connsiteX7" fmla="*/ 192012 w 3715096"/>
              <a:gd name="connsiteY7" fmla="*/ 725887 h 725887"/>
              <a:gd name="connsiteX8" fmla="*/ 0 w 3715096"/>
              <a:gd name="connsiteY8" fmla="*/ 533875 h 725887"/>
              <a:gd name="connsiteX9" fmla="*/ 0 w 3715096"/>
              <a:gd name="connsiteY9" fmla="*/ 192012 h 725887"/>
              <a:gd name="connsiteX0" fmla="*/ 3222277 w 3715096"/>
              <a:gd name="connsiteY0" fmla="*/ 720316 h 817327"/>
              <a:gd name="connsiteX1" fmla="*/ 192012 w 3715096"/>
              <a:gd name="connsiteY1" fmla="*/ 725887 h 817327"/>
              <a:gd name="connsiteX2" fmla="*/ 0 w 3715096"/>
              <a:gd name="connsiteY2" fmla="*/ 533875 h 817327"/>
              <a:gd name="connsiteX3" fmla="*/ 0 w 3715096"/>
              <a:gd name="connsiteY3" fmla="*/ 192012 h 817327"/>
              <a:gd name="connsiteX4" fmla="*/ 192012 w 3715096"/>
              <a:gd name="connsiteY4" fmla="*/ 0 h 817327"/>
              <a:gd name="connsiteX5" fmla="*/ 3523084 w 3715096"/>
              <a:gd name="connsiteY5" fmla="*/ 0 h 817327"/>
              <a:gd name="connsiteX6" fmla="*/ 3715096 w 3715096"/>
              <a:gd name="connsiteY6" fmla="*/ 192012 h 817327"/>
              <a:gd name="connsiteX7" fmla="*/ 3715096 w 3715096"/>
              <a:gd name="connsiteY7" fmla="*/ 533875 h 817327"/>
              <a:gd name="connsiteX8" fmla="*/ 3614524 w 3715096"/>
              <a:gd name="connsiteY8" fmla="*/ 817327 h 817327"/>
              <a:gd name="connsiteX0" fmla="*/ 3222277 w 3715096"/>
              <a:gd name="connsiteY0" fmla="*/ 720316 h 817327"/>
              <a:gd name="connsiteX1" fmla="*/ 3013777 w 3715096"/>
              <a:gd name="connsiteY1" fmla="*/ 713998 h 817327"/>
              <a:gd name="connsiteX2" fmla="*/ 192012 w 3715096"/>
              <a:gd name="connsiteY2" fmla="*/ 725887 h 817327"/>
              <a:gd name="connsiteX3" fmla="*/ 0 w 3715096"/>
              <a:gd name="connsiteY3" fmla="*/ 533875 h 817327"/>
              <a:gd name="connsiteX4" fmla="*/ 0 w 3715096"/>
              <a:gd name="connsiteY4" fmla="*/ 192012 h 817327"/>
              <a:gd name="connsiteX5" fmla="*/ 192012 w 3715096"/>
              <a:gd name="connsiteY5" fmla="*/ 0 h 817327"/>
              <a:gd name="connsiteX6" fmla="*/ 3523084 w 3715096"/>
              <a:gd name="connsiteY6" fmla="*/ 0 h 817327"/>
              <a:gd name="connsiteX7" fmla="*/ 3715096 w 3715096"/>
              <a:gd name="connsiteY7" fmla="*/ 192012 h 817327"/>
              <a:gd name="connsiteX8" fmla="*/ 3715096 w 3715096"/>
              <a:gd name="connsiteY8" fmla="*/ 533875 h 817327"/>
              <a:gd name="connsiteX9" fmla="*/ 3614524 w 3715096"/>
              <a:gd name="connsiteY9" fmla="*/ 817327 h 817327"/>
              <a:gd name="connsiteX0" fmla="*/ 3007459 w 3715096"/>
              <a:gd name="connsiteY0" fmla="*/ 1124703 h 1124703"/>
              <a:gd name="connsiteX1" fmla="*/ 3013777 w 3715096"/>
              <a:gd name="connsiteY1" fmla="*/ 713998 h 1124703"/>
              <a:gd name="connsiteX2" fmla="*/ 192012 w 3715096"/>
              <a:gd name="connsiteY2" fmla="*/ 725887 h 1124703"/>
              <a:gd name="connsiteX3" fmla="*/ 0 w 3715096"/>
              <a:gd name="connsiteY3" fmla="*/ 533875 h 1124703"/>
              <a:gd name="connsiteX4" fmla="*/ 0 w 3715096"/>
              <a:gd name="connsiteY4" fmla="*/ 192012 h 1124703"/>
              <a:gd name="connsiteX5" fmla="*/ 192012 w 3715096"/>
              <a:gd name="connsiteY5" fmla="*/ 0 h 1124703"/>
              <a:gd name="connsiteX6" fmla="*/ 3523084 w 3715096"/>
              <a:gd name="connsiteY6" fmla="*/ 0 h 1124703"/>
              <a:gd name="connsiteX7" fmla="*/ 3715096 w 3715096"/>
              <a:gd name="connsiteY7" fmla="*/ 192012 h 1124703"/>
              <a:gd name="connsiteX8" fmla="*/ 3715096 w 3715096"/>
              <a:gd name="connsiteY8" fmla="*/ 533875 h 1124703"/>
              <a:gd name="connsiteX9" fmla="*/ 3614524 w 3715096"/>
              <a:gd name="connsiteY9" fmla="*/ 817327 h 1124703"/>
              <a:gd name="connsiteX0" fmla="*/ 3007459 w 3715096"/>
              <a:gd name="connsiteY0" fmla="*/ 1124703 h 1124703"/>
              <a:gd name="connsiteX1" fmla="*/ 3266504 w 3715096"/>
              <a:gd name="connsiteY1" fmla="*/ 713998 h 1124703"/>
              <a:gd name="connsiteX2" fmla="*/ 192012 w 3715096"/>
              <a:gd name="connsiteY2" fmla="*/ 725887 h 1124703"/>
              <a:gd name="connsiteX3" fmla="*/ 0 w 3715096"/>
              <a:gd name="connsiteY3" fmla="*/ 533875 h 1124703"/>
              <a:gd name="connsiteX4" fmla="*/ 0 w 3715096"/>
              <a:gd name="connsiteY4" fmla="*/ 192012 h 1124703"/>
              <a:gd name="connsiteX5" fmla="*/ 192012 w 3715096"/>
              <a:gd name="connsiteY5" fmla="*/ 0 h 1124703"/>
              <a:gd name="connsiteX6" fmla="*/ 3523084 w 3715096"/>
              <a:gd name="connsiteY6" fmla="*/ 0 h 1124703"/>
              <a:gd name="connsiteX7" fmla="*/ 3715096 w 3715096"/>
              <a:gd name="connsiteY7" fmla="*/ 192012 h 1124703"/>
              <a:gd name="connsiteX8" fmla="*/ 3715096 w 3715096"/>
              <a:gd name="connsiteY8" fmla="*/ 533875 h 1124703"/>
              <a:gd name="connsiteX9" fmla="*/ 3614524 w 3715096"/>
              <a:gd name="connsiteY9" fmla="*/ 817327 h 1124703"/>
              <a:gd name="connsiteX0" fmla="*/ 3020096 w 3715096"/>
              <a:gd name="connsiteY0" fmla="*/ 985694 h 985694"/>
              <a:gd name="connsiteX1" fmla="*/ 3266504 w 3715096"/>
              <a:gd name="connsiteY1" fmla="*/ 713998 h 985694"/>
              <a:gd name="connsiteX2" fmla="*/ 192012 w 3715096"/>
              <a:gd name="connsiteY2" fmla="*/ 725887 h 985694"/>
              <a:gd name="connsiteX3" fmla="*/ 0 w 3715096"/>
              <a:gd name="connsiteY3" fmla="*/ 533875 h 985694"/>
              <a:gd name="connsiteX4" fmla="*/ 0 w 3715096"/>
              <a:gd name="connsiteY4" fmla="*/ 192012 h 985694"/>
              <a:gd name="connsiteX5" fmla="*/ 192012 w 3715096"/>
              <a:gd name="connsiteY5" fmla="*/ 0 h 985694"/>
              <a:gd name="connsiteX6" fmla="*/ 3523084 w 3715096"/>
              <a:gd name="connsiteY6" fmla="*/ 0 h 985694"/>
              <a:gd name="connsiteX7" fmla="*/ 3715096 w 3715096"/>
              <a:gd name="connsiteY7" fmla="*/ 192012 h 985694"/>
              <a:gd name="connsiteX8" fmla="*/ 3715096 w 3715096"/>
              <a:gd name="connsiteY8" fmla="*/ 533875 h 985694"/>
              <a:gd name="connsiteX9" fmla="*/ 3614524 w 3715096"/>
              <a:gd name="connsiteY9" fmla="*/ 817327 h 985694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614524 w 3715096"/>
              <a:gd name="connsiteY9" fmla="*/ 817327 h 992013"/>
              <a:gd name="connsiteX0" fmla="*/ 3007460 w 3741370"/>
              <a:gd name="connsiteY0" fmla="*/ 992013 h 992013"/>
              <a:gd name="connsiteX1" fmla="*/ 3266504 w 3741370"/>
              <a:gd name="connsiteY1" fmla="*/ 713998 h 992013"/>
              <a:gd name="connsiteX2" fmla="*/ 192012 w 3741370"/>
              <a:gd name="connsiteY2" fmla="*/ 725887 h 992013"/>
              <a:gd name="connsiteX3" fmla="*/ 0 w 3741370"/>
              <a:gd name="connsiteY3" fmla="*/ 533875 h 992013"/>
              <a:gd name="connsiteX4" fmla="*/ 0 w 3741370"/>
              <a:gd name="connsiteY4" fmla="*/ 192012 h 992013"/>
              <a:gd name="connsiteX5" fmla="*/ 192012 w 3741370"/>
              <a:gd name="connsiteY5" fmla="*/ 0 h 992013"/>
              <a:gd name="connsiteX6" fmla="*/ 3523084 w 3741370"/>
              <a:gd name="connsiteY6" fmla="*/ 0 h 992013"/>
              <a:gd name="connsiteX7" fmla="*/ 3715096 w 3741370"/>
              <a:gd name="connsiteY7" fmla="*/ 192012 h 992013"/>
              <a:gd name="connsiteX8" fmla="*/ 3715096 w 3741370"/>
              <a:gd name="connsiteY8" fmla="*/ 533875 h 992013"/>
              <a:gd name="connsiteX9" fmla="*/ 3614524 w 3741370"/>
              <a:gd name="connsiteY9" fmla="*/ 817327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507115 w 3715096"/>
              <a:gd name="connsiteY9" fmla="*/ 741504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507115 w 3715096"/>
              <a:gd name="connsiteY9" fmla="*/ 741504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507115 w 3715096"/>
              <a:gd name="connsiteY9" fmla="*/ 722548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507115 w 3715096"/>
              <a:gd name="connsiteY9" fmla="*/ 722548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75299 w 3715096"/>
              <a:gd name="connsiteY9" fmla="*/ 722548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75299 w 3715096"/>
              <a:gd name="connsiteY9" fmla="*/ 722548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28248 w 3715096"/>
              <a:gd name="connsiteY9" fmla="*/ 727243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28248 w 3715096"/>
              <a:gd name="connsiteY9" fmla="*/ 727243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28248 w 3715096"/>
              <a:gd name="connsiteY9" fmla="*/ 727243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28248 w 3715096"/>
              <a:gd name="connsiteY9" fmla="*/ 708463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28248 w 3715096"/>
              <a:gd name="connsiteY9" fmla="*/ 708463 h 992013"/>
              <a:gd name="connsiteX0" fmla="*/ 3007460 w 3716983"/>
              <a:gd name="connsiteY0" fmla="*/ 992013 h 992013"/>
              <a:gd name="connsiteX1" fmla="*/ 3266504 w 3716983"/>
              <a:gd name="connsiteY1" fmla="*/ 713998 h 992013"/>
              <a:gd name="connsiteX2" fmla="*/ 192012 w 3716983"/>
              <a:gd name="connsiteY2" fmla="*/ 725887 h 992013"/>
              <a:gd name="connsiteX3" fmla="*/ 0 w 3716983"/>
              <a:gd name="connsiteY3" fmla="*/ 533875 h 992013"/>
              <a:gd name="connsiteX4" fmla="*/ 0 w 3716983"/>
              <a:gd name="connsiteY4" fmla="*/ 192012 h 992013"/>
              <a:gd name="connsiteX5" fmla="*/ 192012 w 3716983"/>
              <a:gd name="connsiteY5" fmla="*/ 0 h 992013"/>
              <a:gd name="connsiteX6" fmla="*/ 3523084 w 3716983"/>
              <a:gd name="connsiteY6" fmla="*/ 0 h 992013"/>
              <a:gd name="connsiteX7" fmla="*/ 3715096 w 3716983"/>
              <a:gd name="connsiteY7" fmla="*/ 192012 h 992013"/>
              <a:gd name="connsiteX8" fmla="*/ 3715096 w 3716983"/>
              <a:gd name="connsiteY8" fmla="*/ 533875 h 992013"/>
              <a:gd name="connsiteX9" fmla="*/ 3483718 w 3716983"/>
              <a:gd name="connsiteY9" fmla="*/ 703850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83718 w 3715096"/>
              <a:gd name="connsiteY9" fmla="*/ 703850 h 992013"/>
              <a:gd name="connsiteX0" fmla="*/ 3007460 w 3715101"/>
              <a:gd name="connsiteY0" fmla="*/ 992013 h 992013"/>
              <a:gd name="connsiteX1" fmla="*/ 3266504 w 3715101"/>
              <a:gd name="connsiteY1" fmla="*/ 713998 h 992013"/>
              <a:gd name="connsiteX2" fmla="*/ 192012 w 3715101"/>
              <a:gd name="connsiteY2" fmla="*/ 725887 h 992013"/>
              <a:gd name="connsiteX3" fmla="*/ 0 w 3715101"/>
              <a:gd name="connsiteY3" fmla="*/ 533875 h 992013"/>
              <a:gd name="connsiteX4" fmla="*/ 0 w 3715101"/>
              <a:gd name="connsiteY4" fmla="*/ 192012 h 992013"/>
              <a:gd name="connsiteX5" fmla="*/ 192012 w 3715101"/>
              <a:gd name="connsiteY5" fmla="*/ 0 h 992013"/>
              <a:gd name="connsiteX6" fmla="*/ 3523084 w 3715101"/>
              <a:gd name="connsiteY6" fmla="*/ 0 h 992013"/>
              <a:gd name="connsiteX7" fmla="*/ 3715096 w 3715101"/>
              <a:gd name="connsiteY7" fmla="*/ 192012 h 992013"/>
              <a:gd name="connsiteX8" fmla="*/ 3715096 w 3715101"/>
              <a:gd name="connsiteY8" fmla="*/ 533875 h 992013"/>
              <a:gd name="connsiteX9" fmla="*/ 3491120 w 3715101"/>
              <a:gd name="connsiteY9" fmla="*/ 711235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91120 w 3715096"/>
              <a:gd name="connsiteY9" fmla="*/ 711235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81397 w 3715096"/>
              <a:gd name="connsiteY9" fmla="*/ 716086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81397 w 3715096"/>
              <a:gd name="connsiteY9" fmla="*/ 716086 h 992013"/>
              <a:gd name="connsiteX0" fmla="*/ 3007460 w 3715096"/>
              <a:gd name="connsiteY0" fmla="*/ 992013 h 1404169"/>
              <a:gd name="connsiteX1" fmla="*/ 3266504 w 3715096"/>
              <a:gd name="connsiteY1" fmla="*/ 713998 h 1404169"/>
              <a:gd name="connsiteX2" fmla="*/ 185539 w 3715096"/>
              <a:gd name="connsiteY2" fmla="*/ 1404169 h 1404169"/>
              <a:gd name="connsiteX3" fmla="*/ 0 w 3715096"/>
              <a:gd name="connsiteY3" fmla="*/ 533875 h 1404169"/>
              <a:gd name="connsiteX4" fmla="*/ 0 w 3715096"/>
              <a:gd name="connsiteY4" fmla="*/ 192012 h 1404169"/>
              <a:gd name="connsiteX5" fmla="*/ 192012 w 3715096"/>
              <a:gd name="connsiteY5" fmla="*/ 0 h 1404169"/>
              <a:gd name="connsiteX6" fmla="*/ 3523084 w 3715096"/>
              <a:gd name="connsiteY6" fmla="*/ 0 h 1404169"/>
              <a:gd name="connsiteX7" fmla="*/ 3715096 w 3715096"/>
              <a:gd name="connsiteY7" fmla="*/ 192012 h 1404169"/>
              <a:gd name="connsiteX8" fmla="*/ 3715096 w 3715096"/>
              <a:gd name="connsiteY8" fmla="*/ 533875 h 1404169"/>
              <a:gd name="connsiteX9" fmla="*/ 3481397 w 3715096"/>
              <a:gd name="connsiteY9" fmla="*/ 716086 h 1404169"/>
              <a:gd name="connsiteX0" fmla="*/ 3007460 w 3715096"/>
              <a:gd name="connsiteY0" fmla="*/ 992013 h 1404169"/>
              <a:gd name="connsiteX1" fmla="*/ 3247084 w 3715096"/>
              <a:gd name="connsiteY1" fmla="*/ 1398740 h 1404169"/>
              <a:gd name="connsiteX2" fmla="*/ 185539 w 3715096"/>
              <a:gd name="connsiteY2" fmla="*/ 1404169 h 1404169"/>
              <a:gd name="connsiteX3" fmla="*/ 0 w 3715096"/>
              <a:gd name="connsiteY3" fmla="*/ 533875 h 1404169"/>
              <a:gd name="connsiteX4" fmla="*/ 0 w 3715096"/>
              <a:gd name="connsiteY4" fmla="*/ 192012 h 1404169"/>
              <a:gd name="connsiteX5" fmla="*/ 192012 w 3715096"/>
              <a:gd name="connsiteY5" fmla="*/ 0 h 1404169"/>
              <a:gd name="connsiteX6" fmla="*/ 3523084 w 3715096"/>
              <a:gd name="connsiteY6" fmla="*/ 0 h 1404169"/>
              <a:gd name="connsiteX7" fmla="*/ 3715096 w 3715096"/>
              <a:gd name="connsiteY7" fmla="*/ 192012 h 1404169"/>
              <a:gd name="connsiteX8" fmla="*/ 3715096 w 3715096"/>
              <a:gd name="connsiteY8" fmla="*/ 533875 h 1404169"/>
              <a:gd name="connsiteX9" fmla="*/ 3481397 w 3715096"/>
              <a:gd name="connsiteY9" fmla="*/ 716086 h 1404169"/>
              <a:gd name="connsiteX0" fmla="*/ 3046300 w 3715096"/>
              <a:gd name="connsiteY0" fmla="*/ 1592778 h 1592778"/>
              <a:gd name="connsiteX1" fmla="*/ 3247084 w 3715096"/>
              <a:gd name="connsiteY1" fmla="*/ 1398740 h 1592778"/>
              <a:gd name="connsiteX2" fmla="*/ 185539 w 3715096"/>
              <a:gd name="connsiteY2" fmla="*/ 1404169 h 1592778"/>
              <a:gd name="connsiteX3" fmla="*/ 0 w 3715096"/>
              <a:gd name="connsiteY3" fmla="*/ 533875 h 1592778"/>
              <a:gd name="connsiteX4" fmla="*/ 0 w 3715096"/>
              <a:gd name="connsiteY4" fmla="*/ 192012 h 1592778"/>
              <a:gd name="connsiteX5" fmla="*/ 192012 w 3715096"/>
              <a:gd name="connsiteY5" fmla="*/ 0 h 1592778"/>
              <a:gd name="connsiteX6" fmla="*/ 3523084 w 3715096"/>
              <a:gd name="connsiteY6" fmla="*/ 0 h 1592778"/>
              <a:gd name="connsiteX7" fmla="*/ 3715096 w 3715096"/>
              <a:gd name="connsiteY7" fmla="*/ 192012 h 1592778"/>
              <a:gd name="connsiteX8" fmla="*/ 3715096 w 3715096"/>
              <a:gd name="connsiteY8" fmla="*/ 533875 h 1592778"/>
              <a:gd name="connsiteX9" fmla="*/ 3481397 w 3715096"/>
              <a:gd name="connsiteY9" fmla="*/ 716086 h 1592778"/>
              <a:gd name="connsiteX0" fmla="*/ 3046300 w 3715096"/>
              <a:gd name="connsiteY0" fmla="*/ 1592778 h 1592778"/>
              <a:gd name="connsiteX1" fmla="*/ 3247084 w 3715096"/>
              <a:gd name="connsiteY1" fmla="*/ 1398740 h 1592778"/>
              <a:gd name="connsiteX2" fmla="*/ 185539 w 3715096"/>
              <a:gd name="connsiteY2" fmla="*/ 1404169 h 1592778"/>
              <a:gd name="connsiteX3" fmla="*/ 0 w 3715096"/>
              <a:gd name="connsiteY3" fmla="*/ 533875 h 1592778"/>
              <a:gd name="connsiteX4" fmla="*/ 0 w 3715096"/>
              <a:gd name="connsiteY4" fmla="*/ 192012 h 1592778"/>
              <a:gd name="connsiteX5" fmla="*/ 192012 w 3715096"/>
              <a:gd name="connsiteY5" fmla="*/ 0 h 1592778"/>
              <a:gd name="connsiteX6" fmla="*/ 3523084 w 3715096"/>
              <a:gd name="connsiteY6" fmla="*/ 0 h 1592778"/>
              <a:gd name="connsiteX7" fmla="*/ 3715096 w 3715096"/>
              <a:gd name="connsiteY7" fmla="*/ 192012 h 1592778"/>
              <a:gd name="connsiteX8" fmla="*/ 3715096 w 3715096"/>
              <a:gd name="connsiteY8" fmla="*/ 533875 h 1592778"/>
              <a:gd name="connsiteX9" fmla="*/ 3474924 w 3715096"/>
              <a:gd name="connsiteY9" fmla="*/ 1387909 h 1592778"/>
              <a:gd name="connsiteX0" fmla="*/ 3046300 w 3715096"/>
              <a:gd name="connsiteY0" fmla="*/ 1592778 h 1592778"/>
              <a:gd name="connsiteX1" fmla="*/ 3247084 w 3715096"/>
              <a:gd name="connsiteY1" fmla="*/ 1398740 h 1592778"/>
              <a:gd name="connsiteX2" fmla="*/ 185539 w 3715096"/>
              <a:gd name="connsiteY2" fmla="*/ 1404169 h 1592778"/>
              <a:gd name="connsiteX3" fmla="*/ 0 w 3715096"/>
              <a:gd name="connsiteY3" fmla="*/ 533875 h 1592778"/>
              <a:gd name="connsiteX4" fmla="*/ 0 w 3715096"/>
              <a:gd name="connsiteY4" fmla="*/ 192012 h 1592778"/>
              <a:gd name="connsiteX5" fmla="*/ 192012 w 3715096"/>
              <a:gd name="connsiteY5" fmla="*/ 0 h 1592778"/>
              <a:gd name="connsiteX6" fmla="*/ 3523084 w 3715096"/>
              <a:gd name="connsiteY6" fmla="*/ 0 h 1592778"/>
              <a:gd name="connsiteX7" fmla="*/ 3715096 w 3715096"/>
              <a:gd name="connsiteY7" fmla="*/ 192012 h 1592778"/>
              <a:gd name="connsiteX8" fmla="*/ 3702149 w 3715096"/>
              <a:gd name="connsiteY8" fmla="*/ 1134639 h 1592778"/>
              <a:gd name="connsiteX9" fmla="*/ 3474924 w 3715096"/>
              <a:gd name="connsiteY9" fmla="*/ 1387909 h 1592778"/>
              <a:gd name="connsiteX0" fmla="*/ 3046300 w 3715096"/>
              <a:gd name="connsiteY0" fmla="*/ 1592778 h 1592778"/>
              <a:gd name="connsiteX1" fmla="*/ 3247084 w 3715096"/>
              <a:gd name="connsiteY1" fmla="*/ 1398740 h 1592778"/>
              <a:gd name="connsiteX2" fmla="*/ 185539 w 3715096"/>
              <a:gd name="connsiteY2" fmla="*/ 1404169 h 1592778"/>
              <a:gd name="connsiteX3" fmla="*/ 38840 w 3715096"/>
              <a:gd name="connsiteY3" fmla="*/ 1237997 h 1592778"/>
              <a:gd name="connsiteX4" fmla="*/ 0 w 3715096"/>
              <a:gd name="connsiteY4" fmla="*/ 192012 h 1592778"/>
              <a:gd name="connsiteX5" fmla="*/ 192012 w 3715096"/>
              <a:gd name="connsiteY5" fmla="*/ 0 h 1592778"/>
              <a:gd name="connsiteX6" fmla="*/ 3523084 w 3715096"/>
              <a:gd name="connsiteY6" fmla="*/ 0 h 1592778"/>
              <a:gd name="connsiteX7" fmla="*/ 3715096 w 3715096"/>
              <a:gd name="connsiteY7" fmla="*/ 192012 h 1592778"/>
              <a:gd name="connsiteX8" fmla="*/ 3702149 w 3715096"/>
              <a:gd name="connsiteY8" fmla="*/ 1134639 h 1592778"/>
              <a:gd name="connsiteX9" fmla="*/ 3474924 w 3715096"/>
              <a:gd name="connsiteY9" fmla="*/ 1387909 h 1592778"/>
              <a:gd name="connsiteX0" fmla="*/ 3046300 w 3715096"/>
              <a:gd name="connsiteY0" fmla="*/ 1592778 h 1592778"/>
              <a:gd name="connsiteX1" fmla="*/ 3247084 w 3715096"/>
              <a:gd name="connsiteY1" fmla="*/ 1398740 h 1592778"/>
              <a:gd name="connsiteX2" fmla="*/ 185539 w 3715096"/>
              <a:gd name="connsiteY2" fmla="*/ 1404169 h 1592778"/>
              <a:gd name="connsiteX3" fmla="*/ 25894 w 3715096"/>
              <a:gd name="connsiteY3" fmla="*/ 1225078 h 1592778"/>
              <a:gd name="connsiteX4" fmla="*/ 0 w 3715096"/>
              <a:gd name="connsiteY4" fmla="*/ 192012 h 1592778"/>
              <a:gd name="connsiteX5" fmla="*/ 192012 w 3715096"/>
              <a:gd name="connsiteY5" fmla="*/ 0 h 1592778"/>
              <a:gd name="connsiteX6" fmla="*/ 3523084 w 3715096"/>
              <a:gd name="connsiteY6" fmla="*/ 0 h 1592778"/>
              <a:gd name="connsiteX7" fmla="*/ 3715096 w 3715096"/>
              <a:gd name="connsiteY7" fmla="*/ 192012 h 1592778"/>
              <a:gd name="connsiteX8" fmla="*/ 3702149 w 3715096"/>
              <a:gd name="connsiteY8" fmla="*/ 1134639 h 1592778"/>
              <a:gd name="connsiteX9" fmla="*/ 3474924 w 3715096"/>
              <a:gd name="connsiteY9" fmla="*/ 1387909 h 1592778"/>
              <a:gd name="connsiteX0" fmla="*/ 3046300 w 3715096"/>
              <a:gd name="connsiteY0" fmla="*/ 1592778 h 1592778"/>
              <a:gd name="connsiteX1" fmla="*/ 3247084 w 3715096"/>
              <a:gd name="connsiteY1" fmla="*/ 1398740 h 1592778"/>
              <a:gd name="connsiteX2" fmla="*/ 185539 w 3715096"/>
              <a:gd name="connsiteY2" fmla="*/ 1404169 h 1592778"/>
              <a:gd name="connsiteX3" fmla="*/ 19421 w 3715096"/>
              <a:gd name="connsiteY3" fmla="*/ 1212159 h 1592778"/>
              <a:gd name="connsiteX4" fmla="*/ 0 w 3715096"/>
              <a:gd name="connsiteY4" fmla="*/ 192012 h 1592778"/>
              <a:gd name="connsiteX5" fmla="*/ 192012 w 3715096"/>
              <a:gd name="connsiteY5" fmla="*/ 0 h 1592778"/>
              <a:gd name="connsiteX6" fmla="*/ 3523084 w 3715096"/>
              <a:gd name="connsiteY6" fmla="*/ 0 h 1592778"/>
              <a:gd name="connsiteX7" fmla="*/ 3715096 w 3715096"/>
              <a:gd name="connsiteY7" fmla="*/ 192012 h 1592778"/>
              <a:gd name="connsiteX8" fmla="*/ 3702149 w 3715096"/>
              <a:gd name="connsiteY8" fmla="*/ 1134639 h 1592778"/>
              <a:gd name="connsiteX9" fmla="*/ 3474924 w 3715096"/>
              <a:gd name="connsiteY9" fmla="*/ 1387909 h 1592778"/>
              <a:gd name="connsiteX0" fmla="*/ 3046300 w 3715096"/>
              <a:gd name="connsiteY0" fmla="*/ 1592778 h 1592778"/>
              <a:gd name="connsiteX1" fmla="*/ 3247084 w 3715096"/>
              <a:gd name="connsiteY1" fmla="*/ 1398740 h 1592778"/>
              <a:gd name="connsiteX2" fmla="*/ 185539 w 3715096"/>
              <a:gd name="connsiteY2" fmla="*/ 1404169 h 1592778"/>
              <a:gd name="connsiteX3" fmla="*/ 19421 w 3715096"/>
              <a:gd name="connsiteY3" fmla="*/ 1212159 h 1592778"/>
              <a:gd name="connsiteX4" fmla="*/ 0 w 3715096"/>
              <a:gd name="connsiteY4" fmla="*/ 192012 h 1592778"/>
              <a:gd name="connsiteX5" fmla="*/ 192012 w 3715096"/>
              <a:gd name="connsiteY5" fmla="*/ 0 h 1592778"/>
              <a:gd name="connsiteX6" fmla="*/ 3523084 w 3715096"/>
              <a:gd name="connsiteY6" fmla="*/ 0 h 1592778"/>
              <a:gd name="connsiteX7" fmla="*/ 3715096 w 3715096"/>
              <a:gd name="connsiteY7" fmla="*/ 192012 h 1592778"/>
              <a:gd name="connsiteX8" fmla="*/ 3695676 w 3715096"/>
              <a:gd name="connsiteY8" fmla="*/ 1205697 h 1592778"/>
              <a:gd name="connsiteX9" fmla="*/ 3474924 w 3715096"/>
              <a:gd name="connsiteY9" fmla="*/ 1387909 h 1592778"/>
              <a:gd name="connsiteX0" fmla="*/ 3046300 w 3715096"/>
              <a:gd name="connsiteY0" fmla="*/ 1592778 h 1592778"/>
              <a:gd name="connsiteX1" fmla="*/ 3247084 w 3715096"/>
              <a:gd name="connsiteY1" fmla="*/ 1398740 h 1592778"/>
              <a:gd name="connsiteX2" fmla="*/ 185539 w 3715096"/>
              <a:gd name="connsiteY2" fmla="*/ 1404169 h 1592778"/>
              <a:gd name="connsiteX3" fmla="*/ 19421 w 3715096"/>
              <a:gd name="connsiteY3" fmla="*/ 1212159 h 1592778"/>
              <a:gd name="connsiteX4" fmla="*/ 0 w 3715096"/>
              <a:gd name="connsiteY4" fmla="*/ 192012 h 1592778"/>
              <a:gd name="connsiteX5" fmla="*/ 192012 w 3715096"/>
              <a:gd name="connsiteY5" fmla="*/ 0 h 1592778"/>
              <a:gd name="connsiteX6" fmla="*/ 3523084 w 3715096"/>
              <a:gd name="connsiteY6" fmla="*/ 0 h 1592778"/>
              <a:gd name="connsiteX7" fmla="*/ 3715096 w 3715096"/>
              <a:gd name="connsiteY7" fmla="*/ 192012 h 1592778"/>
              <a:gd name="connsiteX8" fmla="*/ 3695676 w 3715096"/>
              <a:gd name="connsiteY8" fmla="*/ 1205697 h 1592778"/>
              <a:gd name="connsiteX9" fmla="*/ 3474924 w 3715096"/>
              <a:gd name="connsiteY9" fmla="*/ 1387909 h 1592778"/>
              <a:gd name="connsiteX0" fmla="*/ 3046300 w 3715096"/>
              <a:gd name="connsiteY0" fmla="*/ 1592778 h 1592778"/>
              <a:gd name="connsiteX1" fmla="*/ 3247084 w 3715096"/>
              <a:gd name="connsiteY1" fmla="*/ 1398740 h 1592778"/>
              <a:gd name="connsiteX2" fmla="*/ 185539 w 3715096"/>
              <a:gd name="connsiteY2" fmla="*/ 1404169 h 1592778"/>
              <a:gd name="connsiteX3" fmla="*/ 1 w 3715096"/>
              <a:gd name="connsiteY3" fmla="*/ 1225079 h 1592778"/>
              <a:gd name="connsiteX4" fmla="*/ 0 w 3715096"/>
              <a:gd name="connsiteY4" fmla="*/ 192012 h 1592778"/>
              <a:gd name="connsiteX5" fmla="*/ 192012 w 3715096"/>
              <a:gd name="connsiteY5" fmla="*/ 0 h 1592778"/>
              <a:gd name="connsiteX6" fmla="*/ 3523084 w 3715096"/>
              <a:gd name="connsiteY6" fmla="*/ 0 h 1592778"/>
              <a:gd name="connsiteX7" fmla="*/ 3715096 w 3715096"/>
              <a:gd name="connsiteY7" fmla="*/ 192012 h 1592778"/>
              <a:gd name="connsiteX8" fmla="*/ 3695676 w 3715096"/>
              <a:gd name="connsiteY8" fmla="*/ 1205697 h 1592778"/>
              <a:gd name="connsiteX9" fmla="*/ 3474924 w 3715096"/>
              <a:gd name="connsiteY9" fmla="*/ 1387909 h 1592778"/>
              <a:gd name="connsiteX0" fmla="*/ 3111034 w 3715096"/>
              <a:gd name="connsiteY0" fmla="*/ 1534640 h 1534640"/>
              <a:gd name="connsiteX1" fmla="*/ 3247084 w 3715096"/>
              <a:gd name="connsiteY1" fmla="*/ 1398740 h 1534640"/>
              <a:gd name="connsiteX2" fmla="*/ 185539 w 3715096"/>
              <a:gd name="connsiteY2" fmla="*/ 1404169 h 1534640"/>
              <a:gd name="connsiteX3" fmla="*/ 1 w 3715096"/>
              <a:gd name="connsiteY3" fmla="*/ 1225079 h 1534640"/>
              <a:gd name="connsiteX4" fmla="*/ 0 w 3715096"/>
              <a:gd name="connsiteY4" fmla="*/ 192012 h 1534640"/>
              <a:gd name="connsiteX5" fmla="*/ 192012 w 3715096"/>
              <a:gd name="connsiteY5" fmla="*/ 0 h 1534640"/>
              <a:gd name="connsiteX6" fmla="*/ 3523084 w 3715096"/>
              <a:gd name="connsiteY6" fmla="*/ 0 h 1534640"/>
              <a:gd name="connsiteX7" fmla="*/ 3715096 w 3715096"/>
              <a:gd name="connsiteY7" fmla="*/ 192012 h 1534640"/>
              <a:gd name="connsiteX8" fmla="*/ 3695676 w 3715096"/>
              <a:gd name="connsiteY8" fmla="*/ 1205697 h 1534640"/>
              <a:gd name="connsiteX9" fmla="*/ 3474924 w 3715096"/>
              <a:gd name="connsiteY9" fmla="*/ 1387909 h 1534640"/>
              <a:gd name="connsiteX0" fmla="*/ 3111034 w 3715096"/>
              <a:gd name="connsiteY0" fmla="*/ 1534640 h 1534640"/>
              <a:gd name="connsiteX1" fmla="*/ 3247084 w 3715096"/>
              <a:gd name="connsiteY1" fmla="*/ 1398740 h 1534640"/>
              <a:gd name="connsiteX2" fmla="*/ 185539 w 3715096"/>
              <a:gd name="connsiteY2" fmla="*/ 1404169 h 1534640"/>
              <a:gd name="connsiteX3" fmla="*/ 1 w 3715096"/>
              <a:gd name="connsiteY3" fmla="*/ 1173400 h 1534640"/>
              <a:gd name="connsiteX4" fmla="*/ 0 w 3715096"/>
              <a:gd name="connsiteY4" fmla="*/ 192012 h 1534640"/>
              <a:gd name="connsiteX5" fmla="*/ 192012 w 3715096"/>
              <a:gd name="connsiteY5" fmla="*/ 0 h 1534640"/>
              <a:gd name="connsiteX6" fmla="*/ 3523084 w 3715096"/>
              <a:gd name="connsiteY6" fmla="*/ 0 h 1534640"/>
              <a:gd name="connsiteX7" fmla="*/ 3715096 w 3715096"/>
              <a:gd name="connsiteY7" fmla="*/ 192012 h 1534640"/>
              <a:gd name="connsiteX8" fmla="*/ 3695676 w 3715096"/>
              <a:gd name="connsiteY8" fmla="*/ 1205697 h 1534640"/>
              <a:gd name="connsiteX9" fmla="*/ 3474924 w 3715096"/>
              <a:gd name="connsiteY9" fmla="*/ 1387909 h 1534640"/>
              <a:gd name="connsiteX0" fmla="*/ 3111034 w 3715096"/>
              <a:gd name="connsiteY0" fmla="*/ 1534640 h 1534640"/>
              <a:gd name="connsiteX1" fmla="*/ 3247084 w 3715096"/>
              <a:gd name="connsiteY1" fmla="*/ 1398740 h 1534640"/>
              <a:gd name="connsiteX2" fmla="*/ 185539 w 3715096"/>
              <a:gd name="connsiteY2" fmla="*/ 1404169 h 1534640"/>
              <a:gd name="connsiteX3" fmla="*/ 1 w 3715096"/>
              <a:gd name="connsiteY3" fmla="*/ 1173400 h 1534640"/>
              <a:gd name="connsiteX4" fmla="*/ 0 w 3715096"/>
              <a:gd name="connsiteY4" fmla="*/ 192012 h 1534640"/>
              <a:gd name="connsiteX5" fmla="*/ 192012 w 3715096"/>
              <a:gd name="connsiteY5" fmla="*/ 0 h 1534640"/>
              <a:gd name="connsiteX6" fmla="*/ 3523084 w 3715096"/>
              <a:gd name="connsiteY6" fmla="*/ 0 h 1534640"/>
              <a:gd name="connsiteX7" fmla="*/ 3715096 w 3715096"/>
              <a:gd name="connsiteY7" fmla="*/ 192012 h 1534640"/>
              <a:gd name="connsiteX8" fmla="*/ 3702149 w 3715096"/>
              <a:gd name="connsiteY8" fmla="*/ 1166938 h 1534640"/>
              <a:gd name="connsiteX9" fmla="*/ 3474924 w 3715096"/>
              <a:gd name="connsiteY9" fmla="*/ 1387909 h 1534640"/>
              <a:gd name="connsiteX0" fmla="*/ 3111034 w 3715096"/>
              <a:gd name="connsiteY0" fmla="*/ 1534640 h 1534640"/>
              <a:gd name="connsiteX1" fmla="*/ 3247084 w 3715096"/>
              <a:gd name="connsiteY1" fmla="*/ 1398740 h 1534640"/>
              <a:gd name="connsiteX2" fmla="*/ 185539 w 3715096"/>
              <a:gd name="connsiteY2" fmla="*/ 1404169 h 1534640"/>
              <a:gd name="connsiteX3" fmla="*/ 1 w 3715096"/>
              <a:gd name="connsiteY3" fmla="*/ 1173400 h 1534640"/>
              <a:gd name="connsiteX4" fmla="*/ 0 w 3715096"/>
              <a:gd name="connsiteY4" fmla="*/ 192012 h 1534640"/>
              <a:gd name="connsiteX5" fmla="*/ 192012 w 3715096"/>
              <a:gd name="connsiteY5" fmla="*/ 0 h 1534640"/>
              <a:gd name="connsiteX6" fmla="*/ 3523084 w 3715096"/>
              <a:gd name="connsiteY6" fmla="*/ 0 h 1534640"/>
              <a:gd name="connsiteX7" fmla="*/ 3715096 w 3715096"/>
              <a:gd name="connsiteY7" fmla="*/ 192012 h 1534640"/>
              <a:gd name="connsiteX8" fmla="*/ 3695676 w 3715096"/>
              <a:gd name="connsiteY8" fmla="*/ 1179857 h 1534640"/>
              <a:gd name="connsiteX9" fmla="*/ 3474924 w 3715096"/>
              <a:gd name="connsiteY9" fmla="*/ 1387909 h 1534640"/>
              <a:gd name="connsiteX0" fmla="*/ 3111034 w 3715096"/>
              <a:gd name="connsiteY0" fmla="*/ 1534640 h 1534640"/>
              <a:gd name="connsiteX1" fmla="*/ 3247084 w 3715096"/>
              <a:gd name="connsiteY1" fmla="*/ 1398740 h 1534640"/>
              <a:gd name="connsiteX2" fmla="*/ 185539 w 3715096"/>
              <a:gd name="connsiteY2" fmla="*/ 1404169 h 1534640"/>
              <a:gd name="connsiteX3" fmla="*/ 1 w 3715096"/>
              <a:gd name="connsiteY3" fmla="*/ 1186320 h 1534640"/>
              <a:gd name="connsiteX4" fmla="*/ 0 w 3715096"/>
              <a:gd name="connsiteY4" fmla="*/ 192012 h 1534640"/>
              <a:gd name="connsiteX5" fmla="*/ 192012 w 3715096"/>
              <a:gd name="connsiteY5" fmla="*/ 0 h 1534640"/>
              <a:gd name="connsiteX6" fmla="*/ 3523084 w 3715096"/>
              <a:gd name="connsiteY6" fmla="*/ 0 h 1534640"/>
              <a:gd name="connsiteX7" fmla="*/ 3715096 w 3715096"/>
              <a:gd name="connsiteY7" fmla="*/ 192012 h 1534640"/>
              <a:gd name="connsiteX8" fmla="*/ 3695676 w 3715096"/>
              <a:gd name="connsiteY8" fmla="*/ 1179857 h 1534640"/>
              <a:gd name="connsiteX9" fmla="*/ 3474924 w 3715096"/>
              <a:gd name="connsiteY9" fmla="*/ 1387909 h 1534640"/>
              <a:gd name="connsiteX0" fmla="*/ 3111034 w 3715096"/>
              <a:gd name="connsiteY0" fmla="*/ 1534640 h 1534640"/>
              <a:gd name="connsiteX1" fmla="*/ 3247084 w 3715096"/>
              <a:gd name="connsiteY1" fmla="*/ 1398740 h 1534640"/>
              <a:gd name="connsiteX2" fmla="*/ 185539 w 3715096"/>
              <a:gd name="connsiteY2" fmla="*/ 1404169 h 1534640"/>
              <a:gd name="connsiteX3" fmla="*/ 1 w 3715096"/>
              <a:gd name="connsiteY3" fmla="*/ 1186320 h 1534640"/>
              <a:gd name="connsiteX4" fmla="*/ 0 w 3715096"/>
              <a:gd name="connsiteY4" fmla="*/ 192012 h 1534640"/>
              <a:gd name="connsiteX5" fmla="*/ 192012 w 3715096"/>
              <a:gd name="connsiteY5" fmla="*/ 0 h 1534640"/>
              <a:gd name="connsiteX6" fmla="*/ 3523084 w 3715096"/>
              <a:gd name="connsiteY6" fmla="*/ 0 h 1534640"/>
              <a:gd name="connsiteX7" fmla="*/ 3715096 w 3715096"/>
              <a:gd name="connsiteY7" fmla="*/ 192012 h 1534640"/>
              <a:gd name="connsiteX8" fmla="*/ 3708623 w 3715096"/>
              <a:gd name="connsiteY8" fmla="*/ 1173397 h 1534640"/>
              <a:gd name="connsiteX9" fmla="*/ 3474924 w 3715096"/>
              <a:gd name="connsiteY9" fmla="*/ 1387909 h 1534640"/>
              <a:gd name="connsiteX0" fmla="*/ 3111034 w 3715096"/>
              <a:gd name="connsiteY0" fmla="*/ 1534640 h 1534640"/>
              <a:gd name="connsiteX1" fmla="*/ 3311817 w 3715096"/>
              <a:gd name="connsiteY1" fmla="*/ 1392280 h 1534640"/>
              <a:gd name="connsiteX2" fmla="*/ 185539 w 3715096"/>
              <a:gd name="connsiteY2" fmla="*/ 1404169 h 1534640"/>
              <a:gd name="connsiteX3" fmla="*/ 1 w 3715096"/>
              <a:gd name="connsiteY3" fmla="*/ 1186320 h 1534640"/>
              <a:gd name="connsiteX4" fmla="*/ 0 w 3715096"/>
              <a:gd name="connsiteY4" fmla="*/ 192012 h 1534640"/>
              <a:gd name="connsiteX5" fmla="*/ 192012 w 3715096"/>
              <a:gd name="connsiteY5" fmla="*/ 0 h 1534640"/>
              <a:gd name="connsiteX6" fmla="*/ 3523084 w 3715096"/>
              <a:gd name="connsiteY6" fmla="*/ 0 h 1534640"/>
              <a:gd name="connsiteX7" fmla="*/ 3715096 w 3715096"/>
              <a:gd name="connsiteY7" fmla="*/ 192012 h 1534640"/>
              <a:gd name="connsiteX8" fmla="*/ 3708623 w 3715096"/>
              <a:gd name="connsiteY8" fmla="*/ 1173397 h 1534640"/>
              <a:gd name="connsiteX9" fmla="*/ 3474924 w 3715096"/>
              <a:gd name="connsiteY9" fmla="*/ 1387909 h 1534640"/>
              <a:gd name="connsiteX0" fmla="*/ 3149874 w 3715096"/>
              <a:gd name="connsiteY0" fmla="*/ 1534640 h 1534640"/>
              <a:gd name="connsiteX1" fmla="*/ 3311817 w 3715096"/>
              <a:gd name="connsiteY1" fmla="*/ 1392280 h 1534640"/>
              <a:gd name="connsiteX2" fmla="*/ 185539 w 3715096"/>
              <a:gd name="connsiteY2" fmla="*/ 1404169 h 1534640"/>
              <a:gd name="connsiteX3" fmla="*/ 1 w 3715096"/>
              <a:gd name="connsiteY3" fmla="*/ 1186320 h 1534640"/>
              <a:gd name="connsiteX4" fmla="*/ 0 w 3715096"/>
              <a:gd name="connsiteY4" fmla="*/ 192012 h 1534640"/>
              <a:gd name="connsiteX5" fmla="*/ 192012 w 3715096"/>
              <a:gd name="connsiteY5" fmla="*/ 0 h 1534640"/>
              <a:gd name="connsiteX6" fmla="*/ 3523084 w 3715096"/>
              <a:gd name="connsiteY6" fmla="*/ 0 h 1534640"/>
              <a:gd name="connsiteX7" fmla="*/ 3715096 w 3715096"/>
              <a:gd name="connsiteY7" fmla="*/ 192012 h 1534640"/>
              <a:gd name="connsiteX8" fmla="*/ 3708623 w 3715096"/>
              <a:gd name="connsiteY8" fmla="*/ 1173397 h 1534640"/>
              <a:gd name="connsiteX9" fmla="*/ 3474924 w 3715096"/>
              <a:gd name="connsiteY9" fmla="*/ 1387909 h 1534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15096" h="1534640">
                <a:moveTo>
                  <a:pt x="3149874" y="1534640"/>
                </a:moveTo>
                <a:lnTo>
                  <a:pt x="3311817" y="1392280"/>
                </a:lnTo>
                <a:lnTo>
                  <a:pt x="185539" y="1404169"/>
                </a:lnTo>
                <a:cubicBezTo>
                  <a:pt x="79494" y="1404169"/>
                  <a:pt x="1" y="1292365"/>
                  <a:pt x="1" y="1186320"/>
                </a:cubicBezTo>
                <a:cubicBezTo>
                  <a:pt x="1" y="841964"/>
                  <a:pt x="0" y="536368"/>
                  <a:pt x="0" y="192012"/>
                </a:cubicBezTo>
                <a:cubicBezTo>
                  <a:pt x="0" y="85967"/>
                  <a:pt x="85967" y="0"/>
                  <a:pt x="192012" y="0"/>
                </a:cubicBezTo>
                <a:lnTo>
                  <a:pt x="3523084" y="0"/>
                </a:lnTo>
                <a:cubicBezTo>
                  <a:pt x="3629129" y="0"/>
                  <a:pt x="3715096" y="85967"/>
                  <a:pt x="3715096" y="192012"/>
                </a:cubicBezTo>
                <a:cubicBezTo>
                  <a:pt x="3712938" y="519140"/>
                  <a:pt x="3710781" y="846269"/>
                  <a:pt x="3708623" y="1173397"/>
                </a:cubicBezTo>
                <a:cubicBezTo>
                  <a:pt x="3708623" y="1279442"/>
                  <a:pt x="3695715" y="1384272"/>
                  <a:pt x="3474924" y="1387909"/>
                </a:cubicBezTo>
              </a:path>
            </a:pathLst>
          </a:custGeom>
          <a:noFill/>
          <a:ln w="76200" cap="rnd" cmpd="sng">
            <a:solidFill>
              <a:srgbClr val="F6F4E8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68000" tIns="0" rIns="91440" bIns="3276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>
              <a:lnSpc>
                <a:spcPct val="110000"/>
              </a:lnSpc>
              <a:buFont typeface="Arial"/>
              <a:buNone/>
            </a:pPr>
            <a:endParaRPr lang="sv-SE" b="1" dirty="0">
              <a:solidFill>
                <a:schemeClr val="bg1"/>
              </a:solidFill>
            </a:endParaRPr>
          </a:p>
        </p:txBody>
      </p:sp>
      <p:sp>
        <p:nvSpPr>
          <p:cNvPr id="9" name="Platshållare för text 8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295400"/>
            <a:ext cx="7543800" cy="2590800"/>
          </a:xfrm>
        </p:spPr>
        <p:txBody>
          <a:bodyPr anchor="ctr">
            <a:normAutofit/>
          </a:bodyPr>
          <a:lstStyle>
            <a:lvl1pPr marL="0" indent="0">
              <a:buClr>
                <a:schemeClr val="tx1"/>
              </a:buClr>
              <a:buNone/>
              <a:defRPr sz="3600" b="1" baseline="0">
                <a:solidFill>
                  <a:schemeClr val="tx1"/>
                </a:solidFill>
                <a:latin typeface="+mj-lt"/>
              </a:defRPr>
            </a:lvl1pPr>
            <a:lvl2pPr>
              <a:buClr>
                <a:schemeClr val="tx1"/>
              </a:buClr>
              <a:defRPr sz="1800" b="1">
                <a:solidFill>
                  <a:schemeClr val="tx1"/>
                </a:solidFill>
              </a:defRPr>
            </a:lvl2pPr>
          </a:lstStyle>
          <a:p>
            <a:pPr lvl="0"/>
            <a:r>
              <a:rPr lang="sv-SE" dirty="0" smtClean="0"/>
              <a:t>Klicka här för att skriva text</a:t>
            </a:r>
          </a:p>
        </p:txBody>
      </p:sp>
    </p:spTree>
    <p:extLst>
      <p:ext uri="{BB962C8B-B14F-4D97-AF65-F5344CB8AC3E}">
        <p14:creationId xmlns:p14="http://schemas.microsoft.com/office/powerpoint/2010/main" val="302834205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Årshj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/>
              <a:t>Rubrik</a:t>
            </a:r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B90F4-A494-45B5-8A7C-7090ABFDFDA4}" type="datetimeFigureOut">
              <a:rPr lang="sv-SE" smtClean="0"/>
              <a:t>2014-03-05</a:t>
            </a:fld>
            <a:endParaRPr lang="sv-SE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CBCE0-C835-4AC7-8ABE-CC9050610E83}" type="slidenum">
              <a:rPr lang="sv-SE" smtClean="0"/>
              <a:t>‹#›</a:t>
            </a:fld>
            <a:endParaRPr lang="sv-SE" dirty="0"/>
          </a:p>
        </p:txBody>
      </p:sp>
      <p:graphicFrame>
        <p:nvGraphicFramePr>
          <p:cNvPr id="6" name="Diagram 5"/>
          <p:cNvGraphicFramePr/>
          <p:nvPr userDrawn="1">
            <p:extLst>
              <p:ext uri="{D42A27DB-BD31-4B8C-83A1-F6EECF244321}">
                <p14:modId xmlns:p14="http://schemas.microsoft.com/office/powerpoint/2010/main" val="4243352216"/>
              </p:ext>
            </p:extLst>
          </p:nvPr>
        </p:nvGraphicFramePr>
        <p:xfrm>
          <a:off x="2237509" y="1986280"/>
          <a:ext cx="4668982" cy="3423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ktangel 6"/>
          <p:cNvSpPr/>
          <p:nvPr userDrawn="1"/>
        </p:nvSpPr>
        <p:spPr>
          <a:xfrm>
            <a:off x="457200" y="1894502"/>
            <a:ext cx="2367885" cy="239098"/>
          </a:xfrm>
          <a:prstGeom prst="rect">
            <a:avLst/>
          </a:prstGeom>
          <a:solidFill>
            <a:srgbClr val="CDE4F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sv-SE" sz="1200" dirty="0" smtClean="0">
                <a:solidFill>
                  <a:srgbClr val="006F65"/>
                </a:solidFill>
                <a:latin typeface="Arial Black"/>
                <a:cs typeface="Arial Black"/>
              </a:rPr>
              <a:t>Kvartal 4</a:t>
            </a:r>
            <a:endParaRPr lang="sv-SE" sz="1400" dirty="0" smtClean="0">
              <a:solidFill>
                <a:srgbClr val="006F65"/>
              </a:solidFill>
              <a:latin typeface="Arial Black"/>
              <a:cs typeface="Arial Black"/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6324600" y="1894502"/>
            <a:ext cx="2367885" cy="239098"/>
          </a:xfrm>
          <a:prstGeom prst="rect">
            <a:avLst/>
          </a:prstGeom>
          <a:solidFill>
            <a:srgbClr val="CDE4F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sv-SE" sz="1200" dirty="0">
                <a:solidFill>
                  <a:srgbClr val="006F65"/>
                </a:solidFill>
                <a:latin typeface="Arial Black"/>
                <a:cs typeface="Arial Black"/>
              </a:rPr>
              <a:t>Kvartal </a:t>
            </a:r>
            <a:r>
              <a:rPr lang="sv-SE" sz="1200" dirty="0" smtClean="0">
                <a:solidFill>
                  <a:srgbClr val="006F65"/>
                </a:solidFill>
                <a:latin typeface="Arial Black"/>
                <a:cs typeface="Arial Black"/>
              </a:rPr>
              <a:t>1</a:t>
            </a:r>
            <a:endParaRPr lang="sv-SE" sz="1400" dirty="0">
              <a:solidFill>
                <a:srgbClr val="006F65"/>
              </a:solidFill>
              <a:latin typeface="Arial Black"/>
              <a:cs typeface="Arial Black"/>
            </a:endParaRPr>
          </a:p>
        </p:txBody>
      </p:sp>
      <p:sp>
        <p:nvSpPr>
          <p:cNvPr id="9" name="Rektangel 8"/>
          <p:cNvSpPr/>
          <p:nvPr userDrawn="1"/>
        </p:nvSpPr>
        <p:spPr>
          <a:xfrm>
            <a:off x="457200" y="3886200"/>
            <a:ext cx="2367885" cy="239098"/>
          </a:xfrm>
          <a:prstGeom prst="rect">
            <a:avLst/>
          </a:prstGeom>
          <a:solidFill>
            <a:srgbClr val="CDE4F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sv-SE" sz="1200" dirty="0">
                <a:solidFill>
                  <a:srgbClr val="006F65"/>
                </a:solidFill>
                <a:latin typeface="Arial Black"/>
                <a:cs typeface="Arial Black"/>
              </a:rPr>
              <a:t>Kvartal </a:t>
            </a:r>
            <a:r>
              <a:rPr lang="sv-SE" sz="1200" dirty="0" smtClean="0">
                <a:solidFill>
                  <a:srgbClr val="006F65"/>
                </a:solidFill>
                <a:latin typeface="Arial Black"/>
                <a:cs typeface="Arial Black"/>
              </a:rPr>
              <a:t>3</a:t>
            </a:r>
            <a:endParaRPr lang="sv-SE" sz="1400" dirty="0">
              <a:solidFill>
                <a:srgbClr val="006F65"/>
              </a:solidFill>
              <a:latin typeface="Arial Black"/>
              <a:cs typeface="Arial Black"/>
            </a:endParaRPr>
          </a:p>
        </p:txBody>
      </p:sp>
      <p:sp>
        <p:nvSpPr>
          <p:cNvPr id="10" name="Rektangel 9"/>
          <p:cNvSpPr/>
          <p:nvPr userDrawn="1"/>
        </p:nvSpPr>
        <p:spPr>
          <a:xfrm>
            <a:off x="6324600" y="3886200"/>
            <a:ext cx="2367885" cy="239098"/>
          </a:xfrm>
          <a:prstGeom prst="rect">
            <a:avLst/>
          </a:prstGeom>
          <a:solidFill>
            <a:srgbClr val="CDE4F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sv-SE" sz="1200" dirty="0">
                <a:solidFill>
                  <a:srgbClr val="006F65"/>
                </a:solidFill>
                <a:latin typeface="Arial Black"/>
                <a:cs typeface="Arial Black"/>
              </a:rPr>
              <a:t>Kvartal </a:t>
            </a:r>
            <a:r>
              <a:rPr lang="sv-SE" sz="1200" dirty="0" smtClean="0">
                <a:solidFill>
                  <a:srgbClr val="006F65"/>
                </a:solidFill>
                <a:latin typeface="Arial Black"/>
                <a:cs typeface="Arial Black"/>
              </a:rPr>
              <a:t>2</a:t>
            </a:r>
            <a:endParaRPr lang="sv-SE" sz="1400" dirty="0">
              <a:solidFill>
                <a:srgbClr val="006F65"/>
              </a:solidFill>
              <a:latin typeface="Arial Black"/>
              <a:cs typeface="Arial Black"/>
            </a:endParaRPr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2286000"/>
            <a:ext cx="2368550" cy="457200"/>
          </a:xfrm>
        </p:spPr>
        <p:txBody>
          <a:bodyPr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sv-SE" dirty="0" smtClean="0"/>
              <a:t>Skriv text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4" hasCustomPrompt="1"/>
          </p:nvPr>
        </p:nvSpPr>
        <p:spPr>
          <a:xfrm>
            <a:off x="6318250" y="2286000"/>
            <a:ext cx="2368550" cy="457200"/>
          </a:xfrm>
        </p:spPr>
        <p:txBody>
          <a:bodyPr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sv-SE" dirty="0" smtClean="0"/>
              <a:t>Skriv text</a:t>
            </a:r>
          </a:p>
        </p:txBody>
      </p:sp>
      <p:sp>
        <p:nvSpPr>
          <p:cNvPr id="14" name="Platshållare för text 11"/>
          <p:cNvSpPr>
            <a:spLocks noGrp="1"/>
          </p:cNvSpPr>
          <p:nvPr>
            <p:ph type="body" sz="quarter" idx="15" hasCustomPrompt="1"/>
          </p:nvPr>
        </p:nvSpPr>
        <p:spPr>
          <a:xfrm>
            <a:off x="462885" y="4267200"/>
            <a:ext cx="2368550" cy="457200"/>
          </a:xfrm>
        </p:spPr>
        <p:txBody>
          <a:bodyPr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sv-SE" dirty="0" smtClean="0"/>
              <a:t>Skriv text</a:t>
            </a:r>
          </a:p>
        </p:txBody>
      </p:sp>
      <p:sp>
        <p:nvSpPr>
          <p:cNvPr id="15" name="Platshållare för text 11"/>
          <p:cNvSpPr>
            <a:spLocks noGrp="1"/>
          </p:cNvSpPr>
          <p:nvPr>
            <p:ph type="body" sz="quarter" idx="16" hasCustomPrompt="1"/>
          </p:nvPr>
        </p:nvSpPr>
        <p:spPr>
          <a:xfrm>
            <a:off x="6323935" y="4267200"/>
            <a:ext cx="2368550" cy="457200"/>
          </a:xfrm>
        </p:spPr>
        <p:txBody>
          <a:bodyPr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sv-SE" dirty="0" smtClean="0"/>
              <a:t>Skriv text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7" hasCustomPrompt="1"/>
          </p:nvPr>
        </p:nvSpPr>
        <p:spPr>
          <a:xfrm>
            <a:off x="3387725" y="3406422"/>
            <a:ext cx="2368550" cy="457200"/>
          </a:xfrm>
        </p:spPr>
        <p:txBody>
          <a:bodyPr>
            <a:noAutofit/>
          </a:bodyPr>
          <a:lstStyle>
            <a:lvl1pPr marL="0" indent="0" algn="ctr">
              <a:buNone/>
              <a:defRPr sz="3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sv-SE" dirty="0" smtClean="0"/>
              <a:t>årtal</a:t>
            </a:r>
          </a:p>
        </p:txBody>
      </p:sp>
    </p:spTree>
    <p:extLst>
      <p:ext uri="{BB962C8B-B14F-4D97-AF65-F5344CB8AC3E}">
        <p14:creationId xmlns:p14="http://schemas.microsoft.com/office/powerpoint/2010/main" val="3430529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B90F4-A494-45B5-8A7C-7090ABFDFDA4}" type="datetimeFigureOut">
              <a:rPr lang="sv-SE" smtClean="0"/>
              <a:t>2014-03-05</a:t>
            </a:fld>
            <a:endParaRPr lang="sv-SE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lang="sv-SE" dirty="0"/>
            </a:lvl1pPr>
          </a:lstStyle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CBCE0-C835-4AC7-8ABE-CC9050610E83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96475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taktuppgif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ktangel 40"/>
          <p:cNvSpPr/>
          <p:nvPr userDrawn="1"/>
        </p:nvSpPr>
        <p:spPr>
          <a:xfrm>
            <a:off x="9221706" y="0"/>
            <a:ext cx="1600199" cy="1232987"/>
          </a:xfrm>
          <a:prstGeom prst="rect">
            <a:avLst/>
          </a:prstGeom>
          <a:solidFill>
            <a:schemeClr val="tx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 dirty="0" smtClean="0">
              <a:solidFill>
                <a:srgbClr val="000000"/>
              </a:solidFill>
            </a:endParaRP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B90F4-A494-45B5-8A7C-7090ABFDFDA4}" type="datetimeFigureOut">
              <a:rPr lang="sv-SE" smtClean="0"/>
              <a:t>2014-03-05</a:t>
            </a:fld>
            <a:endParaRPr lang="sv-SE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lang="sv-SE" dirty="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CBCE0-C835-4AC7-8ABE-CC9050610E83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7" name="Platshållare för text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69316"/>
            <a:ext cx="3962400" cy="457200"/>
          </a:xfrm>
        </p:spPr>
        <p:txBody>
          <a:bodyPr anchor="b"/>
          <a:lstStyle>
            <a:lvl1pPr marL="0" indent="0">
              <a:buNone/>
              <a:defRPr sz="1800"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Förnamn Efternamn</a:t>
            </a:r>
          </a:p>
        </p:txBody>
      </p:sp>
      <p:sp>
        <p:nvSpPr>
          <p:cNvPr id="33" name="Platshållare för text 6"/>
          <p:cNvSpPr>
            <a:spLocks noGrp="1"/>
          </p:cNvSpPr>
          <p:nvPr>
            <p:ph type="body" sz="quarter" idx="18" hasCustomPrompt="1"/>
          </p:nvPr>
        </p:nvSpPr>
        <p:spPr>
          <a:xfrm>
            <a:off x="4572000" y="1469316"/>
            <a:ext cx="3962400" cy="457200"/>
          </a:xfrm>
        </p:spPr>
        <p:txBody>
          <a:bodyPr anchor="b"/>
          <a:lstStyle>
            <a:lvl1pPr marL="0" indent="0">
              <a:buNone/>
              <a:defRPr sz="1800"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Förnamn Efternamn</a:t>
            </a:r>
          </a:p>
        </p:txBody>
      </p:sp>
      <p:sp>
        <p:nvSpPr>
          <p:cNvPr id="34" name="Platshållare för text 6"/>
          <p:cNvSpPr>
            <a:spLocks noGrp="1"/>
          </p:cNvSpPr>
          <p:nvPr>
            <p:ph type="body" sz="quarter" idx="19" hasCustomPrompt="1"/>
          </p:nvPr>
        </p:nvSpPr>
        <p:spPr>
          <a:xfrm>
            <a:off x="4572000" y="1881846"/>
            <a:ext cx="3962400" cy="228600"/>
          </a:xfrm>
        </p:spPr>
        <p:txBody>
          <a:bodyPr anchor="ctr">
            <a:no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Titel</a:t>
            </a:r>
          </a:p>
        </p:txBody>
      </p:sp>
      <p:sp>
        <p:nvSpPr>
          <p:cNvPr id="35" name="Platshållare för text 6"/>
          <p:cNvSpPr>
            <a:spLocks noGrp="1"/>
          </p:cNvSpPr>
          <p:nvPr>
            <p:ph type="body" sz="quarter" idx="20" hasCustomPrompt="1"/>
          </p:nvPr>
        </p:nvSpPr>
        <p:spPr>
          <a:xfrm>
            <a:off x="4572000" y="2231316"/>
            <a:ext cx="3962400" cy="228600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Avdelning</a:t>
            </a:r>
          </a:p>
        </p:txBody>
      </p:sp>
      <p:sp>
        <p:nvSpPr>
          <p:cNvPr id="36" name="Platshållare för text 6"/>
          <p:cNvSpPr>
            <a:spLocks noGrp="1"/>
          </p:cNvSpPr>
          <p:nvPr>
            <p:ph type="body" sz="quarter" idx="21" hasCustomPrompt="1"/>
          </p:nvPr>
        </p:nvSpPr>
        <p:spPr>
          <a:xfrm>
            <a:off x="4572000" y="2459916"/>
            <a:ext cx="3962400" cy="228600"/>
          </a:xfrm>
        </p:spPr>
        <p:txBody>
          <a:bodyPr anchor="ctr"/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Telefon</a:t>
            </a:r>
          </a:p>
        </p:txBody>
      </p:sp>
      <p:sp>
        <p:nvSpPr>
          <p:cNvPr id="37" name="Platshållare för text 6"/>
          <p:cNvSpPr>
            <a:spLocks noGrp="1"/>
          </p:cNvSpPr>
          <p:nvPr>
            <p:ph type="body" sz="quarter" idx="22" hasCustomPrompt="1"/>
          </p:nvPr>
        </p:nvSpPr>
        <p:spPr>
          <a:xfrm>
            <a:off x="4572000" y="2688516"/>
            <a:ext cx="3962400" cy="228600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e-post </a:t>
            </a:r>
          </a:p>
        </p:txBody>
      </p:sp>
      <p:sp>
        <p:nvSpPr>
          <p:cNvPr id="58" name="Title 1"/>
          <p:cNvSpPr>
            <a:spLocks noGrp="1"/>
          </p:cNvSpPr>
          <p:nvPr>
            <p:ph type="title" hasCustomPrompt="1"/>
          </p:nvPr>
        </p:nvSpPr>
        <p:spPr>
          <a:xfrm>
            <a:off x="454025" y="64561"/>
            <a:ext cx="8217945" cy="762000"/>
          </a:xfrm>
        </p:spPr>
        <p:txBody>
          <a:bodyPr anchor="b"/>
          <a:lstStyle>
            <a:lvl1pPr>
              <a:defRPr baseline="0"/>
            </a:lvl1pPr>
          </a:lstStyle>
          <a:p>
            <a:r>
              <a:rPr lang="sv-SE" noProof="0" dirty="0" smtClean="0"/>
              <a:t>Kontaktuppgifter</a:t>
            </a:r>
            <a:endParaRPr lang="sv-SE" noProof="0" dirty="0"/>
          </a:p>
        </p:txBody>
      </p:sp>
      <p:sp>
        <p:nvSpPr>
          <p:cNvPr id="59" name="Text Placeholder 7"/>
          <p:cNvSpPr>
            <a:spLocks noGrp="1"/>
          </p:cNvSpPr>
          <p:nvPr>
            <p:ph type="body" sz="quarter" idx="43" hasCustomPrompt="1"/>
          </p:nvPr>
        </p:nvSpPr>
        <p:spPr>
          <a:xfrm>
            <a:off x="454025" y="748125"/>
            <a:ext cx="8217945" cy="524536"/>
          </a:xfrm>
        </p:spPr>
        <p:txBody>
          <a:bodyPr anchor="t">
            <a:normAutofit/>
          </a:bodyPr>
          <a:lstStyle>
            <a:lvl1pPr marL="0" indent="0">
              <a:buNone/>
              <a:defRPr sz="2400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noProof="0" dirty="0" smtClean="0"/>
              <a:t>Skriv projektets namn</a:t>
            </a:r>
          </a:p>
        </p:txBody>
      </p:sp>
      <p:sp>
        <p:nvSpPr>
          <p:cNvPr id="61" name="TextBox 18"/>
          <p:cNvSpPr txBox="1"/>
          <p:nvPr userDrawn="1"/>
        </p:nvSpPr>
        <p:spPr>
          <a:xfrm>
            <a:off x="9234615" y="32658"/>
            <a:ext cx="1600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b="1" noProof="0" dirty="0" smtClean="0">
                <a:solidFill>
                  <a:srgbClr val="000000"/>
                </a:solidFill>
              </a:rPr>
              <a:t>Om</a:t>
            </a:r>
            <a:r>
              <a:rPr lang="sv-SE" sz="1200" b="1" baseline="0" noProof="0" dirty="0" smtClean="0">
                <a:solidFill>
                  <a:srgbClr val="000000"/>
                </a:solidFill>
              </a:rPr>
              <a:t> du har färre än 6 kontakter: </a:t>
            </a:r>
            <a:endParaRPr lang="sv-SE" sz="1200" b="1" noProof="0" dirty="0" smtClean="0">
              <a:solidFill>
                <a:srgbClr val="000000"/>
              </a:solidFill>
            </a:endParaRPr>
          </a:p>
          <a:p>
            <a:endParaRPr lang="sv-SE" sz="1200" baseline="0" noProof="0" dirty="0" smtClean="0">
              <a:solidFill>
                <a:srgbClr val="000000"/>
              </a:solidFill>
            </a:endParaRPr>
          </a:p>
          <a:p>
            <a:r>
              <a:rPr lang="sv-SE" sz="1200" baseline="0" noProof="0" dirty="0" smtClean="0">
                <a:solidFill>
                  <a:srgbClr val="000000"/>
                </a:solidFill>
              </a:rPr>
              <a:t>Markera och ta bort de fält du inte använder. </a:t>
            </a:r>
          </a:p>
        </p:txBody>
      </p:sp>
      <p:sp>
        <p:nvSpPr>
          <p:cNvPr id="65" name="Platshållare för text 6"/>
          <p:cNvSpPr>
            <a:spLocks noGrp="1"/>
          </p:cNvSpPr>
          <p:nvPr>
            <p:ph type="body" sz="quarter" idx="44" hasCustomPrompt="1"/>
          </p:nvPr>
        </p:nvSpPr>
        <p:spPr>
          <a:xfrm>
            <a:off x="464596" y="1881846"/>
            <a:ext cx="3962400" cy="228600"/>
          </a:xfrm>
        </p:spPr>
        <p:txBody>
          <a:bodyPr anchor="ctr">
            <a:no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Titel</a:t>
            </a:r>
          </a:p>
        </p:txBody>
      </p:sp>
      <p:sp>
        <p:nvSpPr>
          <p:cNvPr id="66" name="Platshållare för text 6"/>
          <p:cNvSpPr>
            <a:spLocks noGrp="1"/>
          </p:cNvSpPr>
          <p:nvPr>
            <p:ph type="body" sz="quarter" idx="45" hasCustomPrompt="1"/>
          </p:nvPr>
        </p:nvSpPr>
        <p:spPr>
          <a:xfrm>
            <a:off x="464596" y="2231316"/>
            <a:ext cx="3962400" cy="228600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Avdelning</a:t>
            </a:r>
          </a:p>
        </p:txBody>
      </p:sp>
      <p:sp>
        <p:nvSpPr>
          <p:cNvPr id="67" name="Platshållare för text 6"/>
          <p:cNvSpPr>
            <a:spLocks noGrp="1"/>
          </p:cNvSpPr>
          <p:nvPr>
            <p:ph type="body" sz="quarter" idx="46" hasCustomPrompt="1"/>
          </p:nvPr>
        </p:nvSpPr>
        <p:spPr>
          <a:xfrm>
            <a:off x="464596" y="2459916"/>
            <a:ext cx="3962400" cy="228600"/>
          </a:xfrm>
        </p:spPr>
        <p:txBody>
          <a:bodyPr anchor="ctr"/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Telefon</a:t>
            </a:r>
          </a:p>
        </p:txBody>
      </p:sp>
      <p:sp>
        <p:nvSpPr>
          <p:cNvPr id="68" name="Platshållare för text 6"/>
          <p:cNvSpPr>
            <a:spLocks noGrp="1"/>
          </p:cNvSpPr>
          <p:nvPr>
            <p:ph type="body" sz="quarter" idx="47" hasCustomPrompt="1"/>
          </p:nvPr>
        </p:nvSpPr>
        <p:spPr>
          <a:xfrm>
            <a:off x="464596" y="2688516"/>
            <a:ext cx="3962400" cy="228600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e-post </a:t>
            </a:r>
          </a:p>
        </p:txBody>
      </p:sp>
      <p:sp>
        <p:nvSpPr>
          <p:cNvPr id="69" name="Platshållare för text 6"/>
          <p:cNvSpPr>
            <a:spLocks noGrp="1"/>
          </p:cNvSpPr>
          <p:nvPr>
            <p:ph type="body" sz="quarter" idx="48" hasCustomPrompt="1"/>
          </p:nvPr>
        </p:nvSpPr>
        <p:spPr>
          <a:xfrm>
            <a:off x="449804" y="3069516"/>
            <a:ext cx="3962400" cy="457200"/>
          </a:xfrm>
        </p:spPr>
        <p:txBody>
          <a:bodyPr anchor="b"/>
          <a:lstStyle>
            <a:lvl1pPr marL="0" indent="0">
              <a:buNone/>
              <a:defRPr sz="1800"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Förnamn Efternamn</a:t>
            </a:r>
          </a:p>
        </p:txBody>
      </p:sp>
      <p:sp>
        <p:nvSpPr>
          <p:cNvPr id="70" name="Platshållare för text 6"/>
          <p:cNvSpPr>
            <a:spLocks noGrp="1"/>
          </p:cNvSpPr>
          <p:nvPr>
            <p:ph type="body" sz="quarter" idx="49" hasCustomPrompt="1"/>
          </p:nvPr>
        </p:nvSpPr>
        <p:spPr>
          <a:xfrm>
            <a:off x="4564604" y="3069516"/>
            <a:ext cx="3962400" cy="457200"/>
          </a:xfrm>
        </p:spPr>
        <p:txBody>
          <a:bodyPr anchor="b"/>
          <a:lstStyle>
            <a:lvl1pPr marL="0" indent="0">
              <a:buNone/>
              <a:defRPr sz="1800"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Förnamn Efternamn</a:t>
            </a:r>
          </a:p>
        </p:txBody>
      </p:sp>
      <p:sp>
        <p:nvSpPr>
          <p:cNvPr id="71" name="Platshållare för text 6"/>
          <p:cNvSpPr>
            <a:spLocks noGrp="1"/>
          </p:cNvSpPr>
          <p:nvPr>
            <p:ph type="body" sz="quarter" idx="50" hasCustomPrompt="1"/>
          </p:nvPr>
        </p:nvSpPr>
        <p:spPr>
          <a:xfrm>
            <a:off x="4564604" y="3482046"/>
            <a:ext cx="3962400" cy="228600"/>
          </a:xfrm>
        </p:spPr>
        <p:txBody>
          <a:bodyPr anchor="ctr">
            <a:no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Titel</a:t>
            </a:r>
          </a:p>
        </p:txBody>
      </p:sp>
      <p:sp>
        <p:nvSpPr>
          <p:cNvPr id="72" name="Platshållare för text 6"/>
          <p:cNvSpPr>
            <a:spLocks noGrp="1"/>
          </p:cNvSpPr>
          <p:nvPr>
            <p:ph type="body" sz="quarter" idx="51" hasCustomPrompt="1"/>
          </p:nvPr>
        </p:nvSpPr>
        <p:spPr>
          <a:xfrm>
            <a:off x="4564604" y="3831516"/>
            <a:ext cx="3962400" cy="228600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Avdelning</a:t>
            </a:r>
          </a:p>
        </p:txBody>
      </p:sp>
      <p:sp>
        <p:nvSpPr>
          <p:cNvPr id="73" name="Platshållare för text 6"/>
          <p:cNvSpPr>
            <a:spLocks noGrp="1"/>
          </p:cNvSpPr>
          <p:nvPr>
            <p:ph type="body" sz="quarter" idx="52" hasCustomPrompt="1"/>
          </p:nvPr>
        </p:nvSpPr>
        <p:spPr>
          <a:xfrm>
            <a:off x="4564604" y="4060116"/>
            <a:ext cx="3962400" cy="228600"/>
          </a:xfrm>
        </p:spPr>
        <p:txBody>
          <a:bodyPr anchor="ctr"/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Telefon</a:t>
            </a:r>
          </a:p>
        </p:txBody>
      </p:sp>
      <p:sp>
        <p:nvSpPr>
          <p:cNvPr id="74" name="Platshållare för text 6"/>
          <p:cNvSpPr>
            <a:spLocks noGrp="1"/>
          </p:cNvSpPr>
          <p:nvPr>
            <p:ph type="body" sz="quarter" idx="53" hasCustomPrompt="1"/>
          </p:nvPr>
        </p:nvSpPr>
        <p:spPr>
          <a:xfrm>
            <a:off x="4564604" y="4288716"/>
            <a:ext cx="3962400" cy="228600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e-post </a:t>
            </a:r>
          </a:p>
        </p:txBody>
      </p:sp>
      <p:sp>
        <p:nvSpPr>
          <p:cNvPr id="75" name="Platshållare för text 6"/>
          <p:cNvSpPr>
            <a:spLocks noGrp="1"/>
          </p:cNvSpPr>
          <p:nvPr>
            <p:ph type="body" sz="quarter" idx="54" hasCustomPrompt="1"/>
          </p:nvPr>
        </p:nvSpPr>
        <p:spPr>
          <a:xfrm>
            <a:off x="457200" y="3482046"/>
            <a:ext cx="3962400" cy="228600"/>
          </a:xfrm>
        </p:spPr>
        <p:txBody>
          <a:bodyPr anchor="ctr">
            <a:no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Titel</a:t>
            </a:r>
          </a:p>
        </p:txBody>
      </p:sp>
      <p:sp>
        <p:nvSpPr>
          <p:cNvPr id="76" name="Platshållare för text 6"/>
          <p:cNvSpPr>
            <a:spLocks noGrp="1"/>
          </p:cNvSpPr>
          <p:nvPr>
            <p:ph type="body" sz="quarter" idx="55" hasCustomPrompt="1"/>
          </p:nvPr>
        </p:nvSpPr>
        <p:spPr>
          <a:xfrm>
            <a:off x="457200" y="3831516"/>
            <a:ext cx="3962400" cy="228600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Avdelning</a:t>
            </a:r>
          </a:p>
        </p:txBody>
      </p:sp>
      <p:sp>
        <p:nvSpPr>
          <p:cNvPr id="77" name="Platshållare för text 6"/>
          <p:cNvSpPr>
            <a:spLocks noGrp="1"/>
          </p:cNvSpPr>
          <p:nvPr>
            <p:ph type="body" sz="quarter" idx="56" hasCustomPrompt="1"/>
          </p:nvPr>
        </p:nvSpPr>
        <p:spPr>
          <a:xfrm>
            <a:off x="457200" y="4060116"/>
            <a:ext cx="3962400" cy="228600"/>
          </a:xfrm>
        </p:spPr>
        <p:txBody>
          <a:bodyPr anchor="ctr"/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Telefon</a:t>
            </a:r>
          </a:p>
        </p:txBody>
      </p:sp>
      <p:sp>
        <p:nvSpPr>
          <p:cNvPr id="78" name="Platshållare för text 6"/>
          <p:cNvSpPr>
            <a:spLocks noGrp="1"/>
          </p:cNvSpPr>
          <p:nvPr>
            <p:ph type="body" sz="quarter" idx="57" hasCustomPrompt="1"/>
          </p:nvPr>
        </p:nvSpPr>
        <p:spPr>
          <a:xfrm>
            <a:off x="457200" y="4288716"/>
            <a:ext cx="3962400" cy="228600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e-post </a:t>
            </a:r>
          </a:p>
        </p:txBody>
      </p:sp>
      <p:sp>
        <p:nvSpPr>
          <p:cNvPr id="79" name="Platshållare för text 6"/>
          <p:cNvSpPr>
            <a:spLocks noGrp="1"/>
          </p:cNvSpPr>
          <p:nvPr>
            <p:ph type="body" sz="quarter" idx="58" hasCustomPrompt="1"/>
          </p:nvPr>
        </p:nvSpPr>
        <p:spPr>
          <a:xfrm>
            <a:off x="442408" y="4669716"/>
            <a:ext cx="3962400" cy="457200"/>
          </a:xfrm>
        </p:spPr>
        <p:txBody>
          <a:bodyPr anchor="b"/>
          <a:lstStyle>
            <a:lvl1pPr marL="0" indent="0">
              <a:buNone/>
              <a:defRPr sz="1800"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Förnamn Efternamn</a:t>
            </a:r>
          </a:p>
        </p:txBody>
      </p:sp>
      <p:sp>
        <p:nvSpPr>
          <p:cNvPr id="80" name="Platshållare för text 6"/>
          <p:cNvSpPr>
            <a:spLocks noGrp="1"/>
          </p:cNvSpPr>
          <p:nvPr>
            <p:ph type="body" sz="quarter" idx="59" hasCustomPrompt="1"/>
          </p:nvPr>
        </p:nvSpPr>
        <p:spPr>
          <a:xfrm>
            <a:off x="4557208" y="4669716"/>
            <a:ext cx="3962400" cy="457200"/>
          </a:xfrm>
        </p:spPr>
        <p:txBody>
          <a:bodyPr anchor="b"/>
          <a:lstStyle>
            <a:lvl1pPr marL="0" indent="0">
              <a:buNone/>
              <a:defRPr sz="1800"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Förnamn Efternamn</a:t>
            </a:r>
          </a:p>
        </p:txBody>
      </p:sp>
      <p:sp>
        <p:nvSpPr>
          <p:cNvPr id="81" name="Platshållare för text 6"/>
          <p:cNvSpPr>
            <a:spLocks noGrp="1"/>
          </p:cNvSpPr>
          <p:nvPr>
            <p:ph type="body" sz="quarter" idx="60" hasCustomPrompt="1"/>
          </p:nvPr>
        </p:nvSpPr>
        <p:spPr>
          <a:xfrm>
            <a:off x="4557208" y="5082246"/>
            <a:ext cx="3962400" cy="228600"/>
          </a:xfrm>
        </p:spPr>
        <p:txBody>
          <a:bodyPr anchor="ctr">
            <a:no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Titel</a:t>
            </a:r>
          </a:p>
        </p:txBody>
      </p:sp>
      <p:sp>
        <p:nvSpPr>
          <p:cNvPr id="82" name="Platshållare för text 6"/>
          <p:cNvSpPr>
            <a:spLocks noGrp="1"/>
          </p:cNvSpPr>
          <p:nvPr>
            <p:ph type="body" sz="quarter" idx="61" hasCustomPrompt="1"/>
          </p:nvPr>
        </p:nvSpPr>
        <p:spPr>
          <a:xfrm>
            <a:off x="4557208" y="5431716"/>
            <a:ext cx="3962400" cy="228600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Avdelning</a:t>
            </a:r>
          </a:p>
        </p:txBody>
      </p:sp>
      <p:sp>
        <p:nvSpPr>
          <p:cNvPr id="83" name="Platshållare för text 6"/>
          <p:cNvSpPr>
            <a:spLocks noGrp="1"/>
          </p:cNvSpPr>
          <p:nvPr>
            <p:ph type="body" sz="quarter" idx="62" hasCustomPrompt="1"/>
          </p:nvPr>
        </p:nvSpPr>
        <p:spPr>
          <a:xfrm>
            <a:off x="4557208" y="5660316"/>
            <a:ext cx="3962400" cy="228600"/>
          </a:xfrm>
        </p:spPr>
        <p:txBody>
          <a:bodyPr anchor="ctr"/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Telefon</a:t>
            </a:r>
          </a:p>
        </p:txBody>
      </p:sp>
      <p:sp>
        <p:nvSpPr>
          <p:cNvPr id="84" name="Platshållare för text 6"/>
          <p:cNvSpPr>
            <a:spLocks noGrp="1"/>
          </p:cNvSpPr>
          <p:nvPr>
            <p:ph type="body" sz="quarter" idx="63" hasCustomPrompt="1"/>
          </p:nvPr>
        </p:nvSpPr>
        <p:spPr>
          <a:xfrm>
            <a:off x="4557208" y="5888916"/>
            <a:ext cx="3962400" cy="228600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e-post </a:t>
            </a:r>
          </a:p>
        </p:txBody>
      </p:sp>
      <p:sp>
        <p:nvSpPr>
          <p:cNvPr id="85" name="Platshållare för text 6"/>
          <p:cNvSpPr>
            <a:spLocks noGrp="1"/>
          </p:cNvSpPr>
          <p:nvPr>
            <p:ph type="body" sz="quarter" idx="64" hasCustomPrompt="1"/>
          </p:nvPr>
        </p:nvSpPr>
        <p:spPr>
          <a:xfrm>
            <a:off x="449804" y="5082246"/>
            <a:ext cx="3962400" cy="228600"/>
          </a:xfrm>
        </p:spPr>
        <p:txBody>
          <a:bodyPr anchor="ctr">
            <a:no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Titel</a:t>
            </a:r>
          </a:p>
        </p:txBody>
      </p:sp>
      <p:sp>
        <p:nvSpPr>
          <p:cNvPr id="86" name="Platshållare för text 6"/>
          <p:cNvSpPr>
            <a:spLocks noGrp="1"/>
          </p:cNvSpPr>
          <p:nvPr>
            <p:ph type="body" sz="quarter" idx="65" hasCustomPrompt="1"/>
          </p:nvPr>
        </p:nvSpPr>
        <p:spPr>
          <a:xfrm>
            <a:off x="449804" y="5431716"/>
            <a:ext cx="3962400" cy="228600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Avdelning</a:t>
            </a:r>
          </a:p>
        </p:txBody>
      </p:sp>
      <p:sp>
        <p:nvSpPr>
          <p:cNvPr id="87" name="Platshållare för text 6"/>
          <p:cNvSpPr>
            <a:spLocks noGrp="1"/>
          </p:cNvSpPr>
          <p:nvPr>
            <p:ph type="body" sz="quarter" idx="66" hasCustomPrompt="1"/>
          </p:nvPr>
        </p:nvSpPr>
        <p:spPr>
          <a:xfrm>
            <a:off x="449804" y="5660316"/>
            <a:ext cx="3962400" cy="228600"/>
          </a:xfrm>
        </p:spPr>
        <p:txBody>
          <a:bodyPr anchor="ctr"/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Telefon</a:t>
            </a:r>
          </a:p>
        </p:txBody>
      </p:sp>
      <p:sp>
        <p:nvSpPr>
          <p:cNvPr id="88" name="Platshållare för text 6"/>
          <p:cNvSpPr>
            <a:spLocks noGrp="1"/>
          </p:cNvSpPr>
          <p:nvPr>
            <p:ph type="body" sz="quarter" idx="67" hasCustomPrompt="1"/>
          </p:nvPr>
        </p:nvSpPr>
        <p:spPr>
          <a:xfrm>
            <a:off x="449804" y="5888916"/>
            <a:ext cx="3962400" cy="228600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e-post </a:t>
            </a:r>
          </a:p>
        </p:txBody>
      </p:sp>
    </p:spTree>
    <p:extLst>
      <p:ext uri="{BB962C8B-B14F-4D97-AF65-F5344CB8AC3E}">
        <p14:creationId xmlns:p14="http://schemas.microsoft.com/office/powerpoint/2010/main" val="106484840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ut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66675" y="2971800"/>
            <a:ext cx="3024937" cy="121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ruta 6"/>
          <p:cNvSpPr txBox="1"/>
          <p:nvPr userDrawn="1"/>
        </p:nvSpPr>
        <p:spPr>
          <a:xfrm>
            <a:off x="3731779" y="5498068"/>
            <a:ext cx="16490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1400" noProof="0" dirty="0" smtClean="0">
                <a:solidFill>
                  <a:srgbClr val="81BD27"/>
                </a:solidFill>
              </a:rPr>
              <a:t>www.VINNOVA.se</a:t>
            </a:r>
            <a:endParaRPr lang="sv-SE" sz="1400" noProof="0" dirty="0">
              <a:solidFill>
                <a:srgbClr val="81BD27"/>
              </a:solidFill>
            </a:endParaRPr>
          </a:p>
        </p:txBody>
      </p:sp>
      <p:sp>
        <p:nvSpPr>
          <p:cNvPr id="8" name="Platshållare för text 3"/>
          <p:cNvSpPr>
            <a:spLocks noGrp="1"/>
          </p:cNvSpPr>
          <p:nvPr>
            <p:ph type="body" sz="quarter" idx="11" hasCustomPrompt="1"/>
          </p:nvPr>
        </p:nvSpPr>
        <p:spPr>
          <a:xfrm>
            <a:off x="1861458" y="4465698"/>
            <a:ext cx="5410200" cy="639702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sv-SE" dirty="0" smtClean="0"/>
              <a:t>Klicka för att skriva text</a:t>
            </a:r>
          </a:p>
        </p:txBody>
      </p:sp>
      <p:sp>
        <p:nvSpPr>
          <p:cNvPr id="9" name="Platshållare för text 3"/>
          <p:cNvSpPr>
            <a:spLocks noGrp="1"/>
          </p:cNvSpPr>
          <p:nvPr>
            <p:ph type="body" sz="quarter" idx="10" hasCustomPrompt="1"/>
          </p:nvPr>
        </p:nvSpPr>
        <p:spPr>
          <a:xfrm>
            <a:off x="1861458" y="2370364"/>
            <a:ext cx="5410200" cy="285750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sv-SE" dirty="0" smtClean="0"/>
              <a:t>Klicka för att skriva text</a:t>
            </a:r>
          </a:p>
        </p:txBody>
      </p:sp>
    </p:spTree>
    <p:extLst>
      <p:ext uri="{BB962C8B-B14F-4D97-AF65-F5344CB8AC3E}">
        <p14:creationId xmlns:p14="http://schemas.microsoft.com/office/powerpoint/2010/main" val="199355621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rt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B90F4-A494-45B5-8A7C-7090ABFDFDA4}" type="datetimeFigureOut">
              <a:rPr lang="sv-SE" smtClean="0"/>
              <a:t>2014-03-05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lang="sv-SE" dirty="0"/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CBCE0-C835-4AC7-8ABE-CC9050610E83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</p:spPr>
        <p:txBody>
          <a:bodyPr anchor="b">
            <a:normAutofit/>
          </a:bodyPr>
          <a:lstStyle>
            <a:lvl1pPr algn="ctr">
              <a:defRPr sz="3200" baseline="0"/>
            </a:lvl1pPr>
          </a:lstStyle>
          <a:p>
            <a:r>
              <a:rPr lang="sv-SE" noProof="0" dirty="0" smtClean="0"/>
              <a:t>Lägg till rubrik</a:t>
            </a:r>
            <a:endParaRPr lang="sv-SE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657600"/>
            <a:ext cx="6400800" cy="685800"/>
          </a:xfrm>
        </p:spPr>
        <p:txBody>
          <a:bodyPr/>
          <a:lstStyle>
            <a:lvl1pPr marL="0" indent="0" algn="ctr">
              <a:buNone/>
              <a:defRPr baseline="0">
                <a:solidFill>
                  <a:srgbClr val="CDE4F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noProof="0" dirty="0" smtClean="0"/>
              <a:t>Klicka för att lägga till underrubrik</a:t>
            </a:r>
            <a:endParaRPr lang="sv-SE" noProof="0" dirty="0"/>
          </a:p>
        </p:txBody>
      </p:sp>
      <p:grpSp>
        <p:nvGrpSpPr>
          <p:cNvPr id="8" name="Grupp 8"/>
          <p:cNvGrpSpPr>
            <a:grpSpLocks/>
          </p:cNvGrpSpPr>
          <p:nvPr/>
        </p:nvGrpSpPr>
        <p:grpSpPr bwMode="auto">
          <a:xfrm>
            <a:off x="-136525" y="0"/>
            <a:ext cx="1922463" cy="1785938"/>
            <a:chOff x="-137010" y="0"/>
            <a:chExt cx="1922952" cy="1785942"/>
          </a:xfrm>
        </p:grpSpPr>
        <p:sp>
          <p:nvSpPr>
            <p:cNvPr id="9" name="Diagonal rand 9"/>
            <p:cNvSpPr/>
            <p:nvPr userDrawn="1"/>
          </p:nvSpPr>
          <p:spPr bwMode="ltGray">
            <a:xfrm>
              <a:off x="-450" y="0"/>
              <a:ext cx="1786392" cy="1785942"/>
            </a:xfrm>
            <a:prstGeom prst="diagStripe">
              <a:avLst>
                <a:gd name="adj" fmla="val 7171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sv-SE" noProof="0" dirty="0">
                <a:solidFill>
                  <a:schemeClr val="tx1"/>
                </a:solidFill>
              </a:endParaRPr>
            </a:p>
          </p:txBody>
        </p:sp>
        <p:sp>
          <p:nvSpPr>
            <p:cNvPr id="10" name="textruta 10"/>
            <p:cNvSpPr txBox="1">
              <a:spLocks noChangeArrowheads="1"/>
            </p:cNvSpPr>
            <p:nvPr/>
          </p:nvSpPr>
          <p:spPr bwMode="ltGray">
            <a:xfrm rot="-2700000">
              <a:off x="-137010" y="619126"/>
              <a:ext cx="1818150" cy="306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sv-SE" sz="1400" noProof="0" dirty="0" smtClean="0">
                  <a:solidFill>
                    <a:srgbClr val="F6F4E8"/>
                  </a:solidFill>
                </a:rPr>
                <a:t>WWW.VINNOVA.SE</a:t>
              </a:r>
            </a:p>
          </p:txBody>
        </p:sp>
      </p:grpSp>
      <p:grpSp>
        <p:nvGrpSpPr>
          <p:cNvPr id="12" name="Grupp 11"/>
          <p:cNvGrpSpPr/>
          <p:nvPr userDrawn="1"/>
        </p:nvGrpSpPr>
        <p:grpSpPr>
          <a:xfrm>
            <a:off x="9234615" y="0"/>
            <a:ext cx="1981200" cy="6840855"/>
            <a:chOff x="9296400" y="0"/>
            <a:chExt cx="1981200" cy="6840855"/>
          </a:xfrm>
        </p:grpSpPr>
        <p:sp>
          <p:nvSpPr>
            <p:cNvPr id="13" name="Rektangel 12"/>
            <p:cNvSpPr/>
            <p:nvPr/>
          </p:nvSpPr>
          <p:spPr bwMode="auto">
            <a:xfrm>
              <a:off x="9296400" y="0"/>
              <a:ext cx="1981200" cy="684085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sv-SE">
                <a:solidFill>
                  <a:srgbClr val="000000"/>
                </a:solidFill>
              </a:endParaRPr>
            </a:p>
          </p:txBody>
        </p:sp>
        <p:sp>
          <p:nvSpPr>
            <p:cNvPr id="14" name="textruta 12"/>
            <p:cNvSpPr txBox="1">
              <a:spLocks noChangeArrowheads="1"/>
            </p:cNvSpPr>
            <p:nvPr/>
          </p:nvSpPr>
          <p:spPr bwMode="auto">
            <a:xfrm>
              <a:off x="9402177" y="164068"/>
              <a:ext cx="179922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Aft>
                  <a:spcPts val="600"/>
                </a:spcAft>
              </a:pPr>
              <a:r>
                <a:rPr lang="sv-SE" altLang="en-US" sz="1200" b="1" dirty="0" smtClean="0">
                  <a:solidFill>
                    <a:srgbClr val="000000"/>
                  </a:solidFill>
                </a:rPr>
                <a:t>Anpassa informationen </a:t>
              </a:r>
              <a:r>
                <a:rPr lang="sv-SE" altLang="en-US" sz="1200" b="1" dirty="0">
                  <a:solidFill>
                    <a:srgbClr val="000000"/>
                  </a:solidFill>
                </a:rPr>
                <a:t>i </a:t>
              </a:r>
              <a:r>
                <a:rPr lang="sv-SE" altLang="en-US" sz="1200" b="1" dirty="0" smtClean="0">
                  <a:solidFill>
                    <a:srgbClr val="000000"/>
                  </a:solidFill>
                </a:rPr>
                <a:t>sidfoten:</a:t>
              </a:r>
              <a:endParaRPr lang="sv-SE" altLang="en-US" sz="1200" b="1" dirty="0">
                <a:solidFill>
                  <a:srgbClr val="000000"/>
                </a:solidFill>
              </a:endParaRPr>
            </a:p>
          </p:txBody>
        </p:sp>
        <p:pic>
          <p:nvPicPr>
            <p:cNvPr id="16" name="Picture 2" descr="C:\Documents and Settings\jimfri\Skrivbord\sidhuvud_sidfot.jpg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62162" y="2514600"/>
              <a:ext cx="1803379" cy="1219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textruta 14"/>
            <p:cNvSpPr txBox="1">
              <a:spLocks noChangeArrowheads="1"/>
            </p:cNvSpPr>
            <p:nvPr/>
          </p:nvSpPr>
          <p:spPr bwMode="auto">
            <a:xfrm>
              <a:off x="9422159" y="685800"/>
              <a:ext cx="1855441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sv-SE" altLang="en-US" sz="1200" dirty="0">
                  <a:solidFill>
                    <a:srgbClr val="000000"/>
                  </a:solidFill>
                </a:rPr>
                <a:t>1. Klicka på knappen </a:t>
              </a:r>
              <a:r>
                <a:rPr lang="sv-SE" altLang="sv-SE" sz="1200" dirty="0">
                  <a:solidFill>
                    <a:srgbClr val="000000"/>
                  </a:solidFill>
                </a:rPr>
                <a:t>”</a:t>
              </a:r>
              <a:r>
                <a:rPr lang="sv-SE" altLang="en-US" sz="1200" dirty="0">
                  <a:solidFill>
                    <a:srgbClr val="000000"/>
                  </a:solidFill>
                </a:rPr>
                <a:t>Sidhuvud/Sidfot</a:t>
              </a:r>
              <a:r>
                <a:rPr lang="sv-SE" altLang="sv-SE" sz="1200" dirty="0">
                  <a:solidFill>
                    <a:srgbClr val="000000"/>
                  </a:solidFill>
                </a:rPr>
                <a:t>”</a:t>
              </a:r>
              <a:r>
                <a:rPr lang="sv-SE" altLang="en-US" sz="1200" dirty="0">
                  <a:solidFill>
                    <a:srgbClr val="000000"/>
                  </a:solidFill>
                </a:rPr>
                <a:t> på fliken </a:t>
              </a:r>
              <a:r>
                <a:rPr lang="sv-SE" altLang="sv-SE" sz="1200" dirty="0">
                  <a:solidFill>
                    <a:srgbClr val="000000"/>
                  </a:solidFill>
                </a:rPr>
                <a:t>”</a:t>
              </a:r>
              <a:r>
                <a:rPr lang="sv-SE" altLang="en-US" sz="1200" dirty="0">
                  <a:solidFill>
                    <a:srgbClr val="000000"/>
                  </a:solidFill>
                </a:rPr>
                <a:t>Infoga</a:t>
              </a:r>
              <a:r>
                <a:rPr lang="sv-SE" altLang="sv-SE" sz="1200" dirty="0">
                  <a:solidFill>
                    <a:srgbClr val="000000"/>
                  </a:solidFill>
                </a:rPr>
                <a:t>”</a:t>
              </a:r>
              <a:r>
                <a:rPr lang="sv-SE" altLang="en-US" sz="1200" dirty="0">
                  <a:solidFill>
                    <a:srgbClr val="000000"/>
                  </a:solidFill>
                </a:rPr>
                <a:t>.</a:t>
              </a:r>
            </a:p>
          </p:txBody>
        </p:sp>
        <p:sp>
          <p:nvSpPr>
            <p:cNvPr id="19" name="textruta 16"/>
            <p:cNvSpPr txBox="1">
              <a:spLocks noChangeArrowheads="1"/>
            </p:cNvSpPr>
            <p:nvPr/>
          </p:nvSpPr>
          <p:spPr bwMode="auto">
            <a:xfrm>
              <a:off x="9368371" y="2057400"/>
              <a:ext cx="1855441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sv-SE" altLang="en-US" sz="1200" dirty="0">
                  <a:solidFill>
                    <a:srgbClr val="000000"/>
                  </a:solidFill>
                </a:rPr>
                <a:t>2. Kryssa i de olika delarna du vill ha i presentationen. </a:t>
              </a:r>
              <a:endParaRPr lang="sv-SE" altLang="en-US" sz="1200" dirty="0" smtClean="0">
                <a:solidFill>
                  <a:srgbClr val="000000"/>
                </a:solidFill>
              </a:endParaRPr>
            </a:p>
            <a:p>
              <a:pPr eaLnBrk="1" hangingPunct="1"/>
              <a:endParaRPr lang="sv-SE" altLang="en-US" sz="1200" dirty="0" smtClean="0">
                <a:solidFill>
                  <a:srgbClr val="000000"/>
                </a:solidFill>
              </a:endParaRPr>
            </a:p>
          </p:txBody>
        </p:sp>
        <p:pic>
          <p:nvPicPr>
            <p:cNvPr id="3074" name="Picture 2"/>
            <p:cNvPicPr>
              <a:picLocks noChangeAspect="1" noChangeArrowheads="1"/>
            </p:cNvPicPr>
            <p:nvPr userDrawn="1"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59153" y="1290918"/>
              <a:ext cx="1860550" cy="63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textruta 16"/>
            <p:cNvSpPr txBox="1">
              <a:spLocks noChangeArrowheads="1"/>
            </p:cNvSpPr>
            <p:nvPr userDrawn="1"/>
          </p:nvSpPr>
          <p:spPr bwMode="auto">
            <a:xfrm>
              <a:off x="9368372" y="3886200"/>
              <a:ext cx="1797170" cy="2954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sv-SE" altLang="en-US" sz="1200" dirty="0" smtClean="0">
                  <a:solidFill>
                    <a:srgbClr val="000000"/>
                  </a:solidFill>
                </a:rPr>
                <a:t>Notera </a:t>
              </a:r>
              <a:r>
                <a:rPr lang="sv-SE" altLang="en-US" sz="1200" dirty="0">
                  <a:solidFill>
                    <a:srgbClr val="000000"/>
                  </a:solidFill>
                </a:rPr>
                <a:t>skillnaden mellan </a:t>
              </a:r>
              <a:r>
                <a:rPr lang="sv-SE" altLang="sv-SE" sz="1200" dirty="0">
                  <a:solidFill>
                    <a:srgbClr val="000000"/>
                  </a:solidFill>
                </a:rPr>
                <a:t>”</a:t>
              </a:r>
              <a:r>
                <a:rPr lang="sv-SE" altLang="en-US" sz="1200" dirty="0">
                  <a:solidFill>
                    <a:srgbClr val="000000"/>
                  </a:solidFill>
                </a:rPr>
                <a:t>Uppdatera automatiskt</a:t>
              </a:r>
              <a:r>
                <a:rPr lang="sv-SE" altLang="sv-SE" sz="1200" dirty="0">
                  <a:solidFill>
                    <a:srgbClr val="000000"/>
                  </a:solidFill>
                </a:rPr>
                <a:t>”</a:t>
              </a:r>
              <a:r>
                <a:rPr lang="sv-SE" altLang="en-US" sz="1200" dirty="0">
                  <a:solidFill>
                    <a:srgbClr val="000000"/>
                  </a:solidFill>
                </a:rPr>
                <a:t> och </a:t>
              </a:r>
              <a:r>
                <a:rPr lang="sv-SE" altLang="sv-SE" sz="1200" dirty="0">
                  <a:solidFill>
                    <a:srgbClr val="000000"/>
                  </a:solidFill>
                </a:rPr>
                <a:t>”</a:t>
              </a:r>
              <a:r>
                <a:rPr lang="sv-SE" altLang="en-US" sz="1200" dirty="0">
                  <a:solidFill>
                    <a:srgbClr val="000000"/>
                  </a:solidFill>
                </a:rPr>
                <a:t>Uppdatera inte</a:t>
              </a:r>
              <a:r>
                <a:rPr lang="sv-SE" altLang="sv-SE" sz="1200" dirty="0">
                  <a:solidFill>
                    <a:srgbClr val="000000"/>
                  </a:solidFill>
                </a:rPr>
                <a:t>”</a:t>
              </a:r>
              <a:r>
                <a:rPr lang="sv-SE" altLang="en-US" sz="1200" dirty="0">
                  <a:solidFill>
                    <a:srgbClr val="000000"/>
                  </a:solidFill>
                </a:rPr>
                <a:t> för datum i sidfoten. Det förra innebär att dagens datum alltid visas i presentationen. I fältet </a:t>
              </a:r>
              <a:r>
                <a:rPr lang="sv-SE" altLang="sv-SE" sz="1200" dirty="0">
                  <a:solidFill>
                    <a:srgbClr val="000000"/>
                  </a:solidFill>
                </a:rPr>
                <a:t>”</a:t>
              </a:r>
              <a:r>
                <a:rPr lang="sv-SE" altLang="en-US" sz="1200" dirty="0">
                  <a:solidFill>
                    <a:srgbClr val="000000"/>
                  </a:solidFill>
                </a:rPr>
                <a:t>Sidfot</a:t>
              </a:r>
              <a:r>
                <a:rPr lang="sv-SE" altLang="sv-SE" sz="1200" dirty="0">
                  <a:solidFill>
                    <a:srgbClr val="000000"/>
                  </a:solidFill>
                </a:rPr>
                <a:t>”</a:t>
              </a:r>
              <a:r>
                <a:rPr lang="sv-SE" altLang="en-US" sz="1200" dirty="0">
                  <a:solidFill>
                    <a:srgbClr val="000000"/>
                  </a:solidFill>
                </a:rPr>
                <a:t> kan du med fördel ange titeln på föredraget eller mötet</a:t>
              </a:r>
              <a:r>
                <a:rPr lang="sv-SE" altLang="en-US" sz="1200" dirty="0" smtClean="0">
                  <a:solidFill>
                    <a:srgbClr val="000000"/>
                  </a:solidFill>
                </a:rPr>
                <a:t>.</a:t>
              </a:r>
            </a:p>
            <a:p>
              <a:pPr eaLnBrk="1" hangingPunct="1"/>
              <a:endParaRPr lang="sv-SE" altLang="en-US" sz="1200" dirty="0" smtClean="0">
                <a:solidFill>
                  <a:srgbClr val="000000"/>
                </a:solidFill>
              </a:endParaRPr>
            </a:p>
            <a:p>
              <a:pPr eaLnBrk="1" hangingPunct="1"/>
              <a:r>
                <a:rPr lang="sv-SE" altLang="en-US" sz="1200" dirty="0" smtClean="0">
                  <a:solidFill>
                    <a:srgbClr val="000000"/>
                  </a:solidFill>
                </a:rPr>
                <a:t>Observera att sidfoten, sidnumret och datum bara syns i utskrift eller i redigeringsläge, inte i presentationsläge. </a:t>
              </a:r>
              <a:endParaRPr lang="sv-SE" altLang="en-US" sz="1200" dirty="0">
                <a:solidFill>
                  <a:srgbClr val="000000"/>
                </a:solidFill>
              </a:endParaRPr>
            </a:p>
          </p:txBody>
        </p:sp>
      </p:grpSp>
      <p:sp>
        <p:nvSpPr>
          <p:cNvPr id="22" name="Rektangel 21"/>
          <p:cNvSpPr/>
          <p:nvPr userDrawn="1"/>
        </p:nvSpPr>
        <p:spPr>
          <a:xfrm>
            <a:off x="0" y="7010400"/>
            <a:ext cx="6172200" cy="228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sv-SE" sz="1000" noProof="0" dirty="0" smtClean="0">
                <a:solidFill>
                  <a:srgbClr val="006F65"/>
                </a:solidFill>
              </a:rPr>
              <a:t>Infogad</a:t>
            </a:r>
            <a:r>
              <a:rPr lang="sv-SE" sz="1000" baseline="0" noProof="0" dirty="0" smtClean="0">
                <a:solidFill>
                  <a:srgbClr val="006F65"/>
                </a:solidFill>
              </a:rPr>
              <a:t> s</a:t>
            </a:r>
            <a:r>
              <a:rPr lang="sv-SE" sz="1000" noProof="0" dirty="0" smtClean="0">
                <a:solidFill>
                  <a:srgbClr val="006F65"/>
                </a:solidFill>
              </a:rPr>
              <a:t>idfot,</a:t>
            </a:r>
            <a:r>
              <a:rPr lang="sv-SE" sz="1000" baseline="0" noProof="0" dirty="0" smtClean="0">
                <a:solidFill>
                  <a:srgbClr val="006F65"/>
                </a:solidFill>
              </a:rPr>
              <a:t> datum och sidnummer syns bara i utskrift (infoga genom fliken Infoga -&gt; Sidhuvud/sidfot)</a:t>
            </a:r>
            <a:endParaRPr lang="sv-SE" sz="1000" noProof="0" dirty="0">
              <a:solidFill>
                <a:srgbClr val="006F65"/>
              </a:solidFill>
            </a:endParaRPr>
          </a:p>
        </p:txBody>
      </p:sp>
      <p:pic>
        <p:nvPicPr>
          <p:cNvPr id="21" name="Bildobjekt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66675" y="981075"/>
            <a:ext cx="3024937" cy="121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02199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ytbild mö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15"/>
          <p:cNvSpPr>
            <a:spLocks noGrp="1"/>
          </p:cNvSpPr>
          <p:nvPr>
            <p:ph type="body" sz="quarter" idx="13" hasCustomPrompt="1"/>
          </p:nvPr>
        </p:nvSpPr>
        <p:spPr>
          <a:xfrm>
            <a:off x="-657" y="1"/>
            <a:ext cx="9144657" cy="6864626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noProof="0" dirty="0" smtClean="0"/>
              <a:t> .</a:t>
            </a:r>
            <a:endParaRPr lang="sv-SE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4400" y="2286000"/>
            <a:ext cx="7315200" cy="1800225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5400" b="1" cap="none">
                <a:solidFill>
                  <a:schemeClr val="tx2"/>
                </a:solidFill>
              </a:defRPr>
            </a:lvl1pPr>
          </a:lstStyle>
          <a:p>
            <a:r>
              <a:rPr lang="sv-SE" noProof="0" dirty="0" smtClean="0"/>
              <a:t>Lägg till rubrik</a:t>
            </a:r>
            <a:endParaRPr lang="sv-SE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14400" y="5410200"/>
            <a:ext cx="7315200" cy="444500"/>
          </a:xfrm>
        </p:spPr>
        <p:txBody>
          <a:bodyPr anchor="b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noProof="0" dirty="0" smtClean="0"/>
              <a:t>Klicka här för att lägga till eventuell underrubrik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C9B90F4-A494-45B5-8A7C-7090ABFDFDA4}" type="datetimeFigureOut">
              <a:rPr lang="sv-SE" smtClean="0"/>
              <a:pPr/>
              <a:t>2014-03-05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lang="sv-SE" dirty="0">
                <a:solidFill>
                  <a:schemeClr val="tx2"/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39CBCE0-C835-4AC7-8ABE-CC9050610E83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7881257" y="6324600"/>
            <a:ext cx="805543" cy="336225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/>
            </a:lvl1pPr>
          </a:lstStyle>
          <a:p>
            <a:pPr lvl="0"/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9475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ytbil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9144000" cy="6856413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 algn="ctr">
              <a:buNone/>
              <a:defRPr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sv-SE" dirty="0" smtClean="0"/>
              <a:t>Klicka på bildikonen i mitten för att infoga bild.</a:t>
            </a:r>
            <a:endParaRPr lang="sv-SE" dirty="0"/>
          </a:p>
        </p:txBody>
      </p:sp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1132952" y="3750677"/>
            <a:ext cx="6858000" cy="1785104"/>
          </a:xfrm>
          <a:solidFill>
            <a:schemeClr val="accent1"/>
          </a:solidFill>
          <a:ln>
            <a:noFill/>
          </a:ln>
        </p:spPr>
        <p:txBody>
          <a:bodyPr lIns="429768" tIns="640080" rIns="429768" bIns="640080" anchor="ctr">
            <a:spAutoFit/>
          </a:bodyPr>
          <a:lstStyle>
            <a:lvl1pPr algn="ctr">
              <a:lnSpc>
                <a:spcPct val="100000"/>
              </a:lnSpc>
              <a:defRPr sz="3200" b="1" cap="none" baseline="0">
                <a:solidFill>
                  <a:schemeClr val="tx2"/>
                </a:solidFill>
              </a:defRPr>
            </a:lvl1pPr>
          </a:lstStyle>
          <a:p>
            <a:r>
              <a:rPr lang="sv-SE" noProof="0" dirty="0" smtClean="0"/>
              <a:t>Lägg till rubrik</a:t>
            </a:r>
            <a:endParaRPr lang="sv-SE" noProof="0" dirty="0"/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7881257" y="6324600"/>
            <a:ext cx="805543" cy="336225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/>
            </a:lvl1pPr>
          </a:lstStyle>
          <a:p>
            <a:pPr lvl="0"/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6368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sv-SE" dirty="0" smtClean="0"/>
              <a:t>Lägg till rubrik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 baseline="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sv-SE" dirty="0" smtClean="0"/>
              <a:t>Klicka för att skriv text eller infoga bild eller graf genom att klicka på ikonerna nedan</a:t>
            </a:r>
          </a:p>
          <a:p>
            <a:pPr lvl="1"/>
            <a:r>
              <a:rPr lang="sv-SE" dirty="0" smtClean="0"/>
              <a:t>Text</a:t>
            </a:r>
          </a:p>
          <a:p>
            <a:pPr lvl="2"/>
            <a:r>
              <a:rPr lang="sv-SE" dirty="0" smtClean="0"/>
              <a:t>Text</a:t>
            </a:r>
          </a:p>
          <a:p>
            <a:pPr lvl="3"/>
            <a:r>
              <a:rPr lang="sv-SE" dirty="0" smtClean="0"/>
              <a:t>Text</a:t>
            </a:r>
          </a:p>
          <a:p>
            <a:pPr lvl="4"/>
            <a:r>
              <a:rPr lang="sv-SE" dirty="0" smtClean="0"/>
              <a:t>Text</a:t>
            </a:r>
            <a:endParaRPr lang="sv-S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6A3C2-883F-41D3-9A90-AAADE323EAA0}" type="datetimeFigureOut">
              <a:rPr lang="sv-SE" smtClean="0"/>
              <a:t>2014-03-05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lang="sv-SE" dirty="0"/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29ADB-B3AE-45A1-A148-E28FFFE62E6E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5849759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/>
              <a:t>Lägg till rubrik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 hasCustomPrompt="1"/>
          </p:nvPr>
        </p:nvSpPr>
        <p:spPr>
          <a:xfrm>
            <a:off x="457200" y="1154114"/>
            <a:ext cx="3959526" cy="4972050"/>
          </a:xfrm>
        </p:spPr>
        <p:txBody>
          <a:bodyPr>
            <a:normAutofit/>
          </a:bodyPr>
          <a:lstStyle>
            <a:lvl1pPr>
              <a:defRPr sz="2800" baseline="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för att skriva text </a:t>
            </a:r>
          </a:p>
          <a:p>
            <a:pPr lvl="1"/>
            <a:r>
              <a:rPr lang="sv-SE" dirty="0" smtClean="0"/>
              <a:t>Text</a:t>
            </a:r>
          </a:p>
          <a:p>
            <a:pPr lvl="2"/>
            <a:r>
              <a:rPr lang="sv-SE" dirty="0" smtClean="0"/>
              <a:t>Text</a:t>
            </a:r>
          </a:p>
          <a:p>
            <a:pPr lvl="3"/>
            <a:r>
              <a:rPr lang="sv-SE" dirty="0" smtClean="0"/>
              <a:t>Text</a:t>
            </a:r>
          </a:p>
          <a:p>
            <a:pPr lvl="4"/>
            <a:r>
              <a:rPr lang="sv-SE" dirty="0" smtClean="0"/>
              <a:t>Text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 hasCustomPrompt="1"/>
          </p:nvPr>
        </p:nvSpPr>
        <p:spPr>
          <a:xfrm>
            <a:off x="4724400" y="1154114"/>
            <a:ext cx="3962400" cy="4972050"/>
          </a:xfrm>
        </p:spPr>
        <p:txBody>
          <a:bodyPr>
            <a:normAutofit/>
          </a:bodyPr>
          <a:lstStyle>
            <a:lvl1pPr marL="0" indent="0">
              <a:buNone/>
              <a:defRPr sz="2800" baseline="0"/>
            </a:lvl1pPr>
            <a:lvl2pPr marL="228600" indent="0">
              <a:buNone/>
              <a:defRPr sz="2800"/>
            </a:lvl2pPr>
            <a:lvl3pPr marL="457200" indent="0">
              <a:buNone/>
              <a:defRPr sz="2800"/>
            </a:lvl3pPr>
            <a:lvl4pPr marL="685800" indent="0">
              <a:buNone/>
              <a:defRPr sz="2800"/>
            </a:lvl4pPr>
            <a:lvl5pPr marL="914400" indent="0">
              <a:buNone/>
              <a:defRPr sz="2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för att infoga bild eller graf genom att klicka på ikonerna</a:t>
            </a:r>
          </a:p>
          <a:p>
            <a:pPr lvl="1"/>
            <a:r>
              <a:rPr lang="sv-SE" dirty="0" smtClean="0"/>
              <a:t>Text</a:t>
            </a:r>
          </a:p>
          <a:p>
            <a:pPr lvl="2"/>
            <a:r>
              <a:rPr lang="sv-SE" dirty="0" smtClean="0"/>
              <a:t>Text</a:t>
            </a:r>
          </a:p>
          <a:p>
            <a:pPr lvl="3"/>
            <a:r>
              <a:rPr lang="sv-SE" dirty="0" smtClean="0"/>
              <a:t>Text</a:t>
            </a:r>
          </a:p>
          <a:p>
            <a:pPr lvl="4"/>
            <a:r>
              <a:rPr lang="sv-SE" dirty="0" smtClean="0"/>
              <a:t>Text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5C63D-EBE9-438B-A49C-D6D97BFA1325}" type="datetimeFigureOut">
              <a:rPr lang="sv-SE" smtClean="0"/>
              <a:t>2014-03-05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712C2-6602-4F97-A968-E555C346D77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5190254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innehållsdelar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/>
              <a:t>Lägg till rubrik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 hasCustomPrompt="1"/>
          </p:nvPr>
        </p:nvSpPr>
        <p:spPr>
          <a:xfrm>
            <a:off x="457200" y="1154114"/>
            <a:ext cx="3707922" cy="4972050"/>
          </a:xfrm>
        </p:spPr>
        <p:txBody>
          <a:bodyPr/>
          <a:lstStyle>
            <a:lvl1pPr marL="0" indent="0">
              <a:buNone/>
              <a:defRPr sz="2800" baseline="0"/>
            </a:lvl1pPr>
            <a:lvl2pPr marL="228600" indent="0">
              <a:buNone/>
              <a:defRPr sz="1800"/>
            </a:lvl2pPr>
            <a:lvl3pPr marL="457200" indent="0">
              <a:buNone/>
              <a:defRPr sz="1800"/>
            </a:lvl3pPr>
            <a:lvl4pPr marL="685800" indent="0">
              <a:buNone/>
              <a:defRPr sz="1800"/>
            </a:lvl4pPr>
            <a:lvl5pPr marL="914400" indent="0">
              <a:buNone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för att skriva text</a:t>
            </a:r>
          </a:p>
          <a:p>
            <a:pPr lvl="1"/>
            <a:r>
              <a:rPr lang="sv-SE" dirty="0" smtClean="0"/>
              <a:t>Text</a:t>
            </a:r>
          </a:p>
          <a:p>
            <a:pPr lvl="2"/>
            <a:r>
              <a:rPr lang="sv-SE" dirty="0" smtClean="0"/>
              <a:t>Text</a:t>
            </a:r>
          </a:p>
          <a:p>
            <a:pPr lvl="3"/>
            <a:r>
              <a:rPr lang="sv-SE" dirty="0" smtClean="0"/>
              <a:t>Text</a:t>
            </a:r>
          </a:p>
          <a:p>
            <a:pPr lvl="4"/>
            <a:r>
              <a:rPr lang="sv-SE" dirty="0" smtClean="0"/>
              <a:t>Text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 hasCustomPrompt="1"/>
          </p:nvPr>
        </p:nvSpPr>
        <p:spPr>
          <a:xfrm>
            <a:off x="4475704" y="1154113"/>
            <a:ext cx="4206240" cy="2722039"/>
          </a:xfrm>
        </p:spPr>
        <p:txBody>
          <a:bodyPr/>
          <a:lstStyle>
            <a:lvl1pPr marL="0" indent="0">
              <a:buNone/>
              <a:defRPr sz="2000" baseline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för att infoga bild eller graf genom att klicka på ikonerna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5C63D-EBE9-438B-A49C-D6D97BFA1325}" type="datetimeFigureOut">
              <a:rPr lang="sv-SE" smtClean="0"/>
              <a:t>2014-03-05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712C2-6602-4F97-A968-E555C346D776}" type="slidenum">
              <a:rPr lang="sv-SE" smtClean="0"/>
              <a:t>‹#›</a:t>
            </a:fld>
            <a:endParaRPr lang="sv-SE"/>
          </a:p>
        </p:txBody>
      </p:sp>
      <p:sp>
        <p:nvSpPr>
          <p:cNvPr id="9" name="Platshållare för innehåll 3"/>
          <p:cNvSpPr>
            <a:spLocks noGrp="1"/>
          </p:cNvSpPr>
          <p:nvPr>
            <p:ph sz="half" idx="14" hasCustomPrompt="1"/>
          </p:nvPr>
        </p:nvSpPr>
        <p:spPr>
          <a:xfrm>
            <a:off x="4469840" y="3959471"/>
            <a:ext cx="4206240" cy="2168895"/>
          </a:xfrm>
        </p:spPr>
        <p:txBody>
          <a:bodyPr>
            <a:noAutofit/>
          </a:bodyPr>
          <a:lstStyle>
            <a:lvl1pPr>
              <a:spcBef>
                <a:spcPts val="600"/>
              </a:spcBef>
              <a:defRPr sz="2800" baseline="0"/>
            </a:lvl1pPr>
            <a:lvl2pPr marL="0">
              <a:spcBef>
                <a:spcPts val="600"/>
              </a:spcBef>
              <a:defRPr sz="2800"/>
            </a:lvl2pPr>
            <a:lvl3pPr marL="0">
              <a:spcBef>
                <a:spcPts val="600"/>
              </a:spcBef>
              <a:defRPr sz="2800"/>
            </a:lvl3pPr>
            <a:lvl4pPr marL="0">
              <a:spcBef>
                <a:spcPts val="600"/>
              </a:spcBef>
              <a:defRPr sz="2800"/>
            </a:lvl4pPr>
            <a:lvl5pPr marL="0">
              <a:spcBef>
                <a:spcPts val="600"/>
              </a:spcBef>
              <a:defRPr sz="2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för att skriva text </a:t>
            </a:r>
          </a:p>
          <a:p>
            <a:pPr lvl="1"/>
            <a:r>
              <a:rPr lang="sv-SE" dirty="0" smtClean="0"/>
              <a:t>Text</a:t>
            </a:r>
          </a:p>
          <a:p>
            <a:pPr lvl="2"/>
            <a:r>
              <a:rPr lang="sv-SE" dirty="0" smtClean="0"/>
              <a:t>Text</a:t>
            </a:r>
          </a:p>
          <a:p>
            <a:pPr lvl="3"/>
            <a:r>
              <a:rPr lang="sv-SE" dirty="0" smtClean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297637062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innehållsdelar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/>
              <a:t>Lägg till rubrik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5C63D-EBE9-438B-A49C-D6D97BFA1325}" type="datetimeFigureOut">
              <a:rPr lang="sv-SE" smtClean="0"/>
              <a:t>2014-03-05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712C2-6602-4F97-A968-E555C346D776}" type="slidenum">
              <a:rPr lang="sv-SE" smtClean="0"/>
              <a:t>‹#›</a:t>
            </a:fld>
            <a:endParaRPr lang="sv-SE"/>
          </a:p>
        </p:txBody>
      </p:sp>
      <p:sp>
        <p:nvSpPr>
          <p:cNvPr id="11" name="Platshållare för innehåll 2"/>
          <p:cNvSpPr>
            <a:spLocks noGrp="1"/>
          </p:cNvSpPr>
          <p:nvPr>
            <p:ph sz="half" idx="1" hasCustomPrompt="1"/>
          </p:nvPr>
        </p:nvSpPr>
        <p:spPr>
          <a:xfrm>
            <a:off x="4968815" y="1143000"/>
            <a:ext cx="3707937" cy="4972050"/>
          </a:xfrm>
        </p:spPr>
        <p:txBody>
          <a:bodyPr/>
          <a:lstStyle>
            <a:lvl1pPr marL="0" indent="0">
              <a:buNone/>
              <a:defRPr sz="2800" baseline="0"/>
            </a:lvl1pPr>
            <a:lvl2pPr marL="228600" indent="0">
              <a:buNone/>
              <a:defRPr sz="1800"/>
            </a:lvl2pPr>
            <a:lvl3pPr marL="457200" indent="0">
              <a:buNone/>
              <a:defRPr sz="1800"/>
            </a:lvl3pPr>
            <a:lvl4pPr marL="685800" indent="0">
              <a:buNone/>
              <a:defRPr sz="1800"/>
            </a:lvl4pPr>
            <a:lvl5pPr marL="914400" indent="0">
              <a:buNone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för att skriva text</a:t>
            </a:r>
          </a:p>
          <a:p>
            <a:pPr lvl="1"/>
            <a:r>
              <a:rPr lang="sv-SE" dirty="0" smtClean="0"/>
              <a:t>Text</a:t>
            </a:r>
          </a:p>
          <a:p>
            <a:pPr lvl="2"/>
            <a:r>
              <a:rPr lang="sv-SE" dirty="0" smtClean="0"/>
              <a:t>Text</a:t>
            </a:r>
          </a:p>
          <a:p>
            <a:pPr lvl="3"/>
            <a:r>
              <a:rPr lang="sv-SE" dirty="0" smtClean="0"/>
              <a:t>Text</a:t>
            </a:r>
          </a:p>
          <a:p>
            <a:pPr lvl="4"/>
            <a:r>
              <a:rPr lang="sv-SE" dirty="0" smtClean="0"/>
              <a:t>Text</a:t>
            </a:r>
            <a:endParaRPr lang="sv-SE" dirty="0"/>
          </a:p>
        </p:txBody>
      </p:sp>
      <p:sp>
        <p:nvSpPr>
          <p:cNvPr id="12" name="Platshållare för innehåll 3"/>
          <p:cNvSpPr>
            <a:spLocks noGrp="1"/>
          </p:cNvSpPr>
          <p:nvPr>
            <p:ph sz="half" idx="2" hasCustomPrompt="1"/>
          </p:nvPr>
        </p:nvSpPr>
        <p:spPr>
          <a:xfrm>
            <a:off x="453016" y="1154113"/>
            <a:ext cx="4206240" cy="2722039"/>
          </a:xfrm>
        </p:spPr>
        <p:txBody>
          <a:bodyPr/>
          <a:lstStyle>
            <a:lvl1pPr marL="0" indent="0">
              <a:buNone/>
              <a:defRPr sz="2000" baseline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för att infoga bild eller graf genom att klicka på ikonerna</a:t>
            </a:r>
          </a:p>
        </p:txBody>
      </p:sp>
      <p:sp>
        <p:nvSpPr>
          <p:cNvPr id="13" name="Platshållare för innehåll 3"/>
          <p:cNvSpPr>
            <a:spLocks noGrp="1"/>
          </p:cNvSpPr>
          <p:nvPr>
            <p:ph sz="half" idx="14" hasCustomPrompt="1"/>
          </p:nvPr>
        </p:nvSpPr>
        <p:spPr>
          <a:xfrm>
            <a:off x="447152" y="3959471"/>
            <a:ext cx="4206240" cy="2168895"/>
          </a:xfrm>
        </p:spPr>
        <p:txBody>
          <a:bodyPr>
            <a:noAutofit/>
          </a:bodyPr>
          <a:lstStyle>
            <a:lvl1pPr>
              <a:spcBef>
                <a:spcPts val="600"/>
              </a:spcBef>
              <a:defRPr sz="2800" baseline="0"/>
            </a:lvl1pPr>
            <a:lvl2pPr marL="0">
              <a:spcBef>
                <a:spcPts val="600"/>
              </a:spcBef>
              <a:defRPr sz="2800"/>
            </a:lvl2pPr>
            <a:lvl3pPr marL="0">
              <a:spcBef>
                <a:spcPts val="600"/>
              </a:spcBef>
              <a:defRPr sz="2800"/>
            </a:lvl3pPr>
            <a:lvl4pPr marL="0">
              <a:spcBef>
                <a:spcPts val="600"/>
              </a:spcBef>
              <a:defRPr sz="2800"/>
            </a:lvl4pPr>
            <a:lvl5pPr marL="0">
              <a:spcBef>
                <a:spcPts val="600"/>
              </a:spcBef>
              <a:defRPr sz="2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för att skriva text </a:t>
            </a:r>
          </a:p>
          <a:p>
            <a:pPr lvl="1"/>
            <a:r>
              <a:rPr lang="sv-SE" dirty="0" smtClean="0"/>
              <a:t>Text</a:t>
            </a:r>
          </a:p>
          <a:p>
            <a:pPr lvl="2"/>
            <a:r>
              <a:rPr lang="sv-SE" dirty="0" smtClean="0"/>
              <a:t>Text</a:t>
            </a:r>
          </a:p>
          <a:p>
            <a:pPr lvl="3"/>
            <a:r>
              <a:rPr lang="sv-SE" dirty="0" smtClean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123307146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/>
              <a:t>Lägg till rubrik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 hasCustomPrompt="1"/>
          </p:nvPr>
        </p:nvSpPr>
        <p:spPr>
          <a:xfrm>
            <a:off x="457200" y="1153048"/>
            <a:ext cx="3962400" cy="685800"/>
          </a:xfrm>
        </p:spPr>
        <p:txBody>
          <a:bodyPr anchor="b">
            <a:noAutofit/>
          </a:bodyPr>
          <a:lstStyle>
            <a:lvl1pPr marL="0" indent="0">
              <a:buNone/>
              <a:defRPr sz="2000" b="0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 smtClean="0"/>
              <a:t>Lägg till underrubrik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 hasCustomPrompt="1"/>
          </p:nvPr>
        </p:nvSpPr>
        <p:spPr>
          <a:xfrm>
            <a:off x="457200" y="1905001"/>
            <a:ext cx="3962400" cy="4221162"/>
          </a:xfrm>
        </p:spPr>
        <p:txBody>
          <a:bodyPr/>
          <a:lstStyle>
            <a:lvl1pPr>
              <a:defRPr sz="2000" baseline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dirty="0" smtClean="0"/>
              <a:t>Klicka för att skriva text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 hasCustomPrompt="1"/>
          </p:nvPr>
        </p:nvSpPr>
        <p:spPr>
          <a:xfrm>
            <a:off x="4724400" y="1153048"/>
            <a:ext cx="3962400" cy="685800"/>
          </a:xfrm>
        </p:spPr>
        <p:txBody>
          <a:bodyPr anchor="b">
            <a:noAutofit/>
          </a:bodyPr>
          <a:lstStyle>
            <a:lvl1pPr marL="0" indent="0">
              <a:buNone/>
              <a:defRPr sz="2000" b="0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 smtClean="0"/>
              <a:t>Lägg till underrubrik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 hasCustomPrompt="1"/>
          </p:nvPr>
        </p:nvSpPr>
        <p:spPr>
          <a:xfrm>
            <a:off x="4724400" y="1905001"/>
            <a:ext cx="3952352" cy="4221162"/>
          </a:xfrm>
        </p:spPr>
        <p:txBody>
          <a:bodyPr/>
          <a:lstStyle>
            <a:lvl1pPr>
              <a:defRPr sz="2000" baseline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dirty="0" smtClean="0"/>
              <a:t>Klicka för att skriva text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5C63D-EBE9-438B-A49C-D6D97BFA1325}" type="datetimeFigureOut">
              <a:rPr lang="sv-SE" smtClean="0"/>
              <a:t>2014-03-05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712C2-6602-4F97-A968-E555C346D77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930002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49108" y="473126"/>
            <a:ext cx="6949440" cy="1010682"/>
          </a:xfrm>
        </p:spPr>
        <p:txBody>
          <a:bodyPr anchor="t"/>
          <a:lstStyle>
            <a:lvl1pPr>
              <a:defRPr/>
            </a:lvl1pPr>
          </a:lstStyle>
          <a:p>
            <a:r>
              <a:rPr lang="sv-SE" dirty="0" smtClean="0"/>
              <a:t>Lägg till rubrik</a:t>
            </a:r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5C63D-EBE9-438B-A49C-D6D97BFA1325}" type="datetimeFigureOut">
              <a:rPr lang="sv-SE" smtClean="0"/>
              <a:t>2014-03-05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712C2-6602-4F97-A968-E555C346D77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473000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ubrik och gr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B90F4-A494-45B5-8A7C-7090ABFDFDA4}" type="datetimeFigureOut">
              <a:rPr lang="sv-SE" smtClean="0"/>
              <a:t>2014-03-05</a:t>
            </a:fld>
            <a:endParaRPr lang="sv-S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lang="sv-SE" dirty="0"/>
            </a:lvl1pPr>
          </a:lstStyle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CBCE0-C835-4AC7-8ABE-CC9050610E83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15" name="Platshållare för innehåll 14"/>
          <p:cNvSpPr>
            <a:spLocks noGrp="1"/>
          </p:cNvSpPr>
          <p:nvPr>
            <p:ph sz="quarter" idx="13" hasCustomPrompt="1"/>
          </p:nvPr>
        </p:nvSpPr>
        <p:spPr>
          <a:xfrm>
            <a:off x="457200" y="467957"/>
            <a:ext cx="3950898" cy="5683605"/>
          </a:xfrm>
        </p:spPr>
        <p:txBody>
          <a:bodyPr anchor="t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3200" baseline="0"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noProof="0" dirty="0" smtClean="0"/>
              <a:t>Klicka här för att skriva text eller klicka på ikonerna för att klistra in tabell, bild, graf eller smartart</a:t>
            </a:r>
          </a:p>
        </p:txBody>
      </p:sp>
      <p:sp>
        <p:nvSpPr>
          <p:cNvPr id="16" name="Platshållare för innehåll 14"/>
          <p:cNvSpPr>
            <a:spLocks noGrp="1"/>
          </p:cNvSpPr>
          <p:nvPr>
            <p:ph sz="quarter" idx="14" hasCustomPrompt="1"/>
          </p:nvPr>
        </p:nvSpPr>
        <p:spPr>
          <a:xfrm>
            <a:off x="4727275" y="467957"/>
            <a:ext cx="3937754" cy="5683605"/>
          </a:xfrm>
        </p:spPr>
        <p:txBody>
          <a:bodyPr anchor="t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3200"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noProof="0" dirty="0" smtClean="0"/>
              <a:t>Klicka här för att skriva text eller klicka på ikonerna för att klistra in tabell, bild, graf eller smartart</a:t>
            </a:r>
          </a:p>
        </p:txBody>
      </p:sp>
      <p:sp>
        <p:nvSpPr>
          <p:cNvPr id="18" name="Rektangel 17"/>
          <p:cNvSpPr/>
          <p:nvPr userDrawn="1"/>
        </p:nvSpPr>
        <p:spPr>
          <a:xfrm>
            <a:off x="9220200" y="-1"/>
            <a:ext cx="1600199" cy="3116998"/>
          </a:xfrm>
          <a:prstGeom prst="rect">
            <a:avLst/>
          </a:prstGeom>
          <a:solidFill>
            <a:schemeClr val="tx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 dirty="0" err="1" smtClean="0">
              <a:solidFill>
                <a:srgbClr val="000000"/>
              </a:solidFill>
            </a:endParaRPr>
          </a:p>
        </p:txBody>
      </p:sp>
      <p:sp>
        <p:nvSpPr>
          <p:cNvPr id="19" name="TextBox 18"/>
          <p:cNvSpPr txBox="1"/>
          <p:nvPr userDrawn="1"/>
        </p:nvSpPr>
        <p:spPr>
          <a:xfrm>
            <a:off x="9207843" y="20301"/>
            <a:ext cx="1600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b="1" noProof="0" dirty="0" smtClean="0">
                <a:solidFill>
                  <a:srgbClr val="000000"/>
                </a:solidFill>
              </a:rPr>
              <a:t>Infoga</a:t>
            </a:r>
            <a:r>
              <a:rPr lang="sv-SE" sz="1200" b="1" baseline="0" noProof="0" dirty="0" smtClean="0">
                <a:solidFill>
                  <a:srgbClr val="000000"/>
                </a:solidFill>
              </a:rPr>
              <a:t> andra objekt än text: </a:t>
            </a:r>
            <a:endParaRPr lang="sv-SE" sz="1200" b="1" noProof="0" dirty="0" smtClean="0">
              <a:solidFill>
                <a:srgbClr val="000000"/>
              </a:solidFill>
            </a:endParaRPr>
          </a:p>
          <a:p>
            <a:endParaRPr lang="sv-SE" sz="1200" baseline="0" noProof="0" dirty="0" smtClean="0">
              <a:solidFill>
                <a:srgbClr val="000000"/>
              </a:solidFill>
            </a:endParaRPr>
          </a:p>
          <a:p>
            <a:r>
              <a:rPr lang="sv-SE" sz="1200" baseline="0" noProof="0" dirty="0" smtClean="0">
                <a:solidFill>
                  <a:srgbClr val="000000"/>
                </a:solidFill>
              </a:rPr>
              <a:t>1. Klicka på respektive ikon i mitten för att infoga grafer, tabeller och </a:t>
            </a:r>
            <a:r>
              <a:rPr lang="sv-SE" sz="1200" baseline="0" noProof="0" dirty="0" err="1" smtClean="0">
                <a:solidFill>
                  <a:srgbClr val="000000"/>
                </a:solidFill>
              </a:rPr>
              <a:t>SmartArt</a:t>
            </a:r>
            <a:r>
              <a:rPr lang="sv-SE" sz="1200" baseline="0" noProof="0" dirty="0" smtClean="0">
                <a:solidFill>
                  <a:srgbClr val="000000"/>
                </a:solidFill>
              </a:rPr>
              <a:t>.</a:t>
            </a:r>
            <a:endParaRPr lang="sv-SE" sz="1200" noProof="0" dirty="0">
              <a:solidFill>
                <a:srgbClr val="000000"/>
              </a:solidFill>
            </a:endParaRPr>
          </a:p>
        </p:txBody>
      </p:sp>
      <p:pic>
        <p:nvPicPr>
          <p:cNvPr id="22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12643" y="1574799"/>
            <a:ext cx="90678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Box 18"/>
          <p:cNvSpPr txBox="1"/>
          <p:nvPr userDrawn="1"/>
        </p:nvSpPr>
        <p:spPr>
          <a:xfrm>
            <a:off x="9227725" y="2142861"/>
            <a:ext cx="15926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noProof="0" dirty="0" smtClean="0">
                <a:solidFill>
                  <a:srgbClr val="000000"/>
                </a:solidFill>
              </a:rPr>
              <a:t>2. Använd</a:t>
            </a:r>
            <a:r>
              <a:rPr lang="sv-SE" sz="1200" baseline="0" noProof="0" dirty="0" smtClean="0">
                <a:solidFill>
                  <a:srgbClr val="000000"/>
                </a:solidFill>
              </a:rPr>
              <a:t> text-utrymmet på motsatt för att göra en bildtext till grafiken eller bilden. . </a:t>
            </a:r>
            <a:endParaRPr lang="sv-SE" sz="1200" noProof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85467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Rubrik, underrubrik och bild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49108" y="0"/>
            <a:ext cx="8229600" cy="1010465"/>
          </a:xfrm>
        </p:spPr>
        <p:txBody>
          <a:bodyPr anchor="b">
            <a:normAutofit/>
          </a:bodyPr>
          <a:lstStyle>
            <a:lvl1pPr algn="l">
              <a:defRPr sz="3200" b="1"/>
            </a:lvl1pPr>
          </a:lstStyle>
          <a:p>
            <a:r>
              <a:rPr lang="sv-SE" dirty="0" smtClean="0"/>
              <a:t>Lägg till rubrik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 hasCustomPrompt="1"/>
          </p:nvPr>
        </p:nvSpPr>
        <p:spPr>
          <a:xfrm>
            <a:off x="3886200" y="1524000"/>
            <a:ext cx="4800600" cy="4602163"/>
          </a:xfrm>
        </p:spPr>
        <p:txBody>
          <a:bodyPr/>
          <a:lstStyle>
            <a:lvl1pPr marL="0" indent="0">
              <a:buNone/>
              <a:defRPr sz="3200" baseline="0"/>
            </a:lvl1pPr>
            <a:lvl2pPr marL="228600" indent="0">
              <a:buNone/>
              <a:defRPr sz="2800"/>
            </a:lvl2pPr>
            <a:lvl3pPr marL="457200" indent="0">
              <a:buNone/>
              <a:defRPr sz="2400"/>
            </a:lvl3pPr>
            <a:lvl4pPr marL="685800" indent="0">
              <a:buNone/>
              <a:defRPr sz="2000"/>
            </a:lvl4pPr>
            <a:lvl5pPr marL="914400" indent="0">
              <a:buNone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dirty="0" smtClean="0"/>
              <a:t>Klicka för att infoga bild eller graf. 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524000"/>
            <a:ext cx="3124200" cy="4602163"/>
          </a:xfrm>
        </p:spPr>
        <p:txBody>
          <a:bodyPr>
            <a:normAutofit/>
          </a:bodyPr>
          <a:lstStyle>
            <a:lvl1pPr marL="0" indent="0">
              <a:buNone/>
              <a:defRPr sz="3200" b="0" baseline="0">
                <a:latin typeface="+mn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dirty="0" smtClean="0"/>
              <a:t>Klicka för att lägga till bildtext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5C63D-EBE9-438B-A49C-D6D97BFA1325}" type="datetimeFigureOut">
              <a:rPr lang="sv-SE" smtClean="0"/>
              <a:t>2014-03-05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712C2-6602-4F97-A968-E555C346D77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143135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ed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43000" y="4548188"/>
            <a:ext cx="6858000" cy="1319212"/>
          </a:xfrm>
        </p:spPr>
        <p:txBody>
          <a:bodyPr anchor="t">
            <a:normAutofit/>
          </a:bodyPr>
          <a:lstStyle>
            <a:lvl1pPr algn="ctr">
              <a:defRPr sz="3200" b="1"/>
            </a:lvl1pPr>
          </a:lstStyle>
          <a:p>
            <a:r>
              <a:rPr lang="sv-SE" noProof="0" dirty="0" smtClean="0"/>
              <a:t>Lägg till rubrik</a:t>
            </a:r>
            <a:endParaRPr lang="sv-SE" noProof="0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54025" y="484188"/>
            <a:ext cx="8232775" cy="37830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dirty="0" smtClean="0"/>
              <a:t>Klicka för att infoga bild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5347-ED7A-479D-8837-F0BD42636033}" type="datetimeFigureOut">
              <a:rPr lang="en-US" smtClean="0"/>
              <a:t>3/5/2014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D75BE-0F35-4C5D-9F25-24DE76F714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7285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gval 2 alternativ mö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/>
          <p:cNvSpPr/>
          <p:nvPr userDrawn="1"/>
        </p:nvSpPr>
        <p:spPr>
          <a:xfrm>
            <a:off x="0" y="4696998"/>
            <a:ext cx="9144000" cy="2161002"/>
          </a:xfrm>
          <a:prstGeom prst="rect">
            <a:avLst/>
          </a:prstGeom>
          <a:solidFill>
            <a:srgbClr val="F6F4E8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>
              <a:solidFill>
                <a:schemeClr val="tx2"/>
              </a:solidFill>
            </a:endParaRPr>
          </a:p>
        </p:txBody>
      </p:sp>
      <p:grpSp>
        <p:nvGrpSpPr>
          <p:cNvPr id="18" name="Grupp 17"/>
          <p:cNvGrpSpPr>
            <a:grpSpLocks noChangeAspect="1"/>
          </p:cNvGrpSpPr>
          <p:nvPr userDrawn="1"/>
        </p:nvGrpSpPr>
        <p:grpSpPr>
          <a:xfrm>
            <a:off x="-5370" y="3256786"/>
            <a:ext cx="4714418" cy="3601214"/>
            <a:chOff x="25567" y="3071568"/>
            <a:chExt cx="4988038" cy="3757612"/>
          </a:xfrm>
          <a:solidFill>
            <a:srgbClr val="006F65"/>
          </a:solidFill>
        </p:grpSpPr>
        <p:sp>
          <p:nvSpPr>
            <p:cNvPr id="19" name="Freeform 6"/>
            <p:cNvSpPr>
              <a:spLocks/>
            </p:cNvSpPr>
            <p:nvPr userDrawn="1"/>
          </p:nvSpPr>
          <p:spPr bwMode="auto">
            <a:xfrm>
              <a:off x="25567" y="3071568"/>
              <a:ext cx="4340224" cy="3757612"/>
            </a:xfrm>
            <a:custGeom>
              <a:avLst/>
              <a:gdLst/>
              <a:ahLst/>
              <a:cxnLst>
                <a:cxn ang="0">
                  <a:pos x="2417" y="263"/>
                </a:cxn>
                <a:cxn ang="0">
                  <a:pos x="2481" y="268"/>
                </a:cxn>
                <a:cxn ang="0">
                  <a:pos x="2367" y="932"/>
                </a:cxn>
                <a:cxn ang="0">
                  <a:pos x="0" y="2003"/>
                </a:cxn>
                <a:cxn ang="0">
                  <a:pos x="0" y="2367"/>
                </a:cxn>
                <a:cxn ang="0">
                  <a:pos x="649" y="2367"/>
                </a:cxn>
                <a:cxn ang="0">
                  <a:pos x="2592" y="948"/>
                </a:cxn>
                <a:cxn ang="0">
                  <a:pos x="2668" y="282"/>
                </a:cxn>
                <a:cxn ang="0">
                  <a:pos x="2734" y="287"/>
                </a:cxn>
                <a:cxn ang="0">
                  <a:pos x="2597" y="0"/>
                </a:cxn>
                <a:cxn ang="0">
                  <a:pos x="2417" y="263"/>
                </a:cxn>
              </a:cxnLst>
              <a:rect l="0" t="0" r="r" b="b"/>
              <a:pathLst>
                <a:path w="2734" h="2367">
                  <a:moveTo>
                    <a:pt x="2417" y="263"/>
                  </a:moveTo>
                  <a:lnTo>
                    <a:pt x="2481" y="268"/>
                  </a:lnTo>
                  <a:lnTo>
                    <a:pt x="2367" y="932"/>
                  </a:lnTo>
                  <a:lnTo>
                    <a:pt x="0" y="2003"/>
                  </a:lnTo>
                  <a:lnTo>
                    <a:pt x="0" y="2367"/>
                  </a:lnTo>
                  <a:lnTo>
                    <a:pt x="649" y="2367"/>
                  </a:lnTo>
                  <a:lnTo>
                    <a:pt x="2592" y="948"/>
                  </a:lnTo>
                  <a:lnTo>
                    <a:pt x="2668" y="282"/>
                  </a:lnTo>
                  <a:lnTo>
                    <a:pt x="2734" y="287"/>
                  </a:lnTo>
                  <a:lnTo>
                    <a:pt x="2597" y="0"/>
                  </a:lnTo>
                  <a:lnTo>
                    <a:pt x="2417" y="26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0" name="Freeform 7"/>
            <p:cNvSpPr>
              <a:spLocks/>
            </p:cNvSpPr>
            <p:nvPr userDrawn="1"/>
          </p:nvSpPr>
          <p:spPr bwMode="auto">
            <a:xfrm>
              <a:off x="1254404" y="3144213"/>
              <a:ext cx="3759201" cy="3681412"/>
            </a:xfrm>
            <a:custGeom>
              <a:avLst/>
              <a:gdLst/>
              <a:ahLst/>
              <a:cxnLst>
                <a:cxn ang="0">
                  <a:pos x="2024" y="251"/>
                </a:cxn>
                <a:cxn ang="0">
                  <a:pos x="2091" y="270"/>
                </a:cxn>
                <a:cxn ang="0">
                  <a:pos x="1856" y="900"/>
                </a:cxn>
                <a:cxn ang="0">
                  <a:pos x="0" y="2319"/>
                </a:cxn>
                <a:cxn ang="0">
                  <a:pos x="1456" y="2319"/>
                </a:cxn>
                <a:cxn ang="0">
                  <a:pos x="2107" y="917"/>
                </a:cxn>
                <a:cxn ang="0">
                  <a:pos x="2294" y="322"/>
                </a:cxn>
                <a:cxn ang="0">
                  <a:pos x="2368" y="343"/>
                </a:cxn>
                <a:cxn ang="0">
                  <a:pos x="2275" y="0"/>
                </a:cxn>
                <a:cxn ang="0">
                  <a:pos x="2024" y="251"/>
                </a:cxn>
              </a:cxnLst>
              <a:rect l="0" t="0" r="r" b="b"/>
              <a:pathLst>
                <a:path w="2368" h="2319">
                  <a:moveTo>
                    <a:pt x="2024" y="251"/>
                  </a:moveTo>
                  <a:lnTo>
                    <a:pt x="2091" y="270"/>
                  </a:lnTo>
                  <a:lnTo>
                    <a:pt x="1856" y="900"/>
                  </a:lnTo>
                  <a:lnTo>
                    <a:pt x="0" y="2319"/>
                  </a:lnTo>
                  <a:lnTo>
                    <a:pt x="1456" y="2319"/>
                  </a:lnTo>
                  <a:lnTo>
                    <a:pt x="2107" y="917"/>
                  </a:lnTo>
                  <a:lnTo>
                    <a:pt x="2294" y="322"/>
                  </a:lnTo>
                  <a:lnTo>
                    <a:pt x="2368" y="343"/>
                  </a:lnTo>
                  <a:lnTo>
                    <a:pt x="2275" y="0"/>
                  </a:lnTo>
                  <a:lnTo>
                    <a:pt x="2024" y="25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  <p:sp>
        <p:nvSpPr>
          <p:cNvPr id="8" name="Rektangel med rundade hörn 7"/>
          <p:cNvSpPr/>
          <p:nvPr userDrawn="1"/>
        </p:nvSpPr>
        <p:spPr>
          <a:xfrm>
            <a:off x="4800600" y="1371600"/>
            <a:ext cx="3886200" cy="1752600"/>
          </a:xfrm>
          <a:prstGeom prst="roundRect">
            <a:avLst>
              <a:gd name="adj" fmla="val 3249"/>
            </a:avLst>
          </a:prstGeom>
          <a:solidFill>
            <a:srgbClr val="006F65"/>
          </a:solidFill>
          <a:ln w="381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9" name="Rektangel med rundade hörn 8"/>
          <p:cNvSpPr/>
          <p:nvPr userDrawn="1"/>
        </p:nvSpPr>
        <p:spPr>
          <a:xfrm>
            <a:off x="457200" y="1371600"/>
            <a:ext cx="3886200" cy="1752600"/>
          </a:xfrm>
          <a:prstGeom prst="roundRect">
            <a:avLst>
              <a:gd name="adj" fmla="val 2355"/>
            </a:avLst>
          </a:prstGeom>
          <a:solidFill>
            <a:srgbClr val="006F65"/>
          </a:solidFill>
          <a:ln w="381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F6F4E8"/>
                </a:solidFill>
              </a:defRPr>
            </a:lvl1pPr>
          </a:lstStyle>
          <a:p>
            <a:r>
              <a:rPr lang="sv-SE" dirty="0" smtClean="0"/>
              <a:t>Lägg till rubrik</a:t>
            </a:r>
            <a:endParaRPr lang="sv-SE" dirty="0"/>
          </a:p>
        </p:txBody>
      </p:sp>
      <p:sp>
        <p:nvSpPr>
          <p:cNvPr id="15" name="Platshållare för text 14"/>
          <p:cNvSpPr>
            <a:spLocks noGrp="1"/>
          </p:cNvSpPr>
          <p:nvPr>
            <p:ph type="body" sz="quarter" idx="10" hasCustomPrompt="1"/>
          </p:nvPr>
        </p:nvSpPr>
        <p:spPr>
          <a:xfrm>
            <a:off x="609599" y="1483964"/>
            <a:ext cx="3580435" cy="1524000"/>
          </a:xfrm>
        </p:spPr>
        <p:txBody>
          <a:bodyPr>
            <a:normAutofit/>
          </a:bodyPr>
          <a:lstStyle>
            <a:lvl1pPr marL="0" indent="0">
              <a:buNone/>
              <a:defRPr sz="2000" baseline="0">
                <a:solidFill>
                  <a:srgbClr val="F6F4E8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2000" baseline="0">
                <a:solidFill>
                  <a:srgbClr val="F6F4E8"/>
                </a:solidFill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sv-SE" dirty="0" smtClean="0"/>
              <a:t>Klicka för att lägga till text</a:t>
            </a:r>
          </a:p>
          <a:p>
            <a:pPr lvl="1"/>
            <a:r>
              <a:rPr lang="sv-SE" dirty="0" smtClean="0"/>
              <a:t>Text</a:t>
            </a:r>
            <a:endParaRPr lang="sv-SE" dirty="0"/>
          </a:p>
        </p:txBody>
      </p:sp>
      <p:sp>
        <p:nvSpPr>
          <p:cNvPr id="17" name="Platshållare för text 14"/>
          <p:cNvSpPr>
            <a:spLocks noGrp="1"/>
          </p:cNvSpPr>
          <p:nvPr>
            <p:ph type="body" sz="quarter" idx="11" hasCustomPrompt="1"/>
          </p:nvPr>
        </p:nvSpPr>
        <p:spPr>
          <a:xfrm>
            <a:off x="4953482" y="1483964"/>
            <a:ext cx="3580435" cy="15240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F6F4E8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2000" baseline="0">
                <a:solidFill>
                  <a:srgbClr val="F6F4E8"/>
                </a:solidFill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sv-SE" dirty="0" smtClean="0"/>
              <a:t>Klicka för att lägga till text</a:t>
            </a:r>
          </a:p>
          <a:p>
            <a:pPr lvl="1"/>
            <a:r>
              <a:rPr lang="sv-SE" dirty="0" smtClean="0"/>
              <a:t>Text</a:t>
            </a:r>
            <a:endParaRPr lang="sv-SE" dirty="0"/>
          </a:p>
        </p:txBody>
      </p:sp>
      <p:pic>
        <p:nvPicPr>
          <p:cNvPr id="12" name="Bildobjekt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83506" y="6324599"/>
            <a:ext cx="803294" cy="32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282128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gval 3  alternativ mö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med rundade hörn 15"/>
          <p:cNvSpPr/>
          <p:nvPr userDrawn="1"/>
        </p:nvSpPr>
        <p:spPr>
          <a:xfrm>
            <a:off x="457200" y="1371600"/>
            <a:ext cx="2590800" cy="1524000"/>
          </a:xfrm>
          <a:prstGeom prst="roundRect">
            <a:avLst>
              <a:gd name="adj" fmla="val 2355"/>
            </a:avLst>
          </a:prstGeom>
          <a:solidFill>
            <a:srgbClr val="006F65"/>
          </a:solidFill>
          <a:ln w="381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 err="1"/>
          </a:p>
        </p:txBody>
      </p:sp>
      <p:sp>
        <p:nvSpPr>
          <p:cNvPr id="18" name="Rektangel med rundade hörn 17"/>
          <p:cNvSpPr/>
          <p:nvPr userDrawn="1"/>
        </p:nvSpPr>
        <p:spPr>
          <a:xfrm>
            <a:off x="3276600" y="1371600"/>
            <a:ext cx="2590800" cy="1524000"/>
          </a:xfrm>
          <a:prstGeom prst="roundRect">
            <a:avLst>
              <a:gd name="adj" fmla="val 2355"/>
            </a:avLst>
          </a:prstGeom>
          <a:solidFill>
            <a:srgbClr val="006F65"/>
          </a:solidFill>
          <a:ln w="381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 err="1"/>
          </a:p>
        </p:txBody>
      </p:sp>
      <p:sp>
        <p:nvSpPr>
          <p:cNvPr id="19" name="Rektangel med rundade hörn 18"/>
          <p:cNvSpPr/>
          <p:nvPr userDrawn="1"/>
        </p:nvSpPr>
        <p:spPr>
          <a:xfrm>
            <a:off x="6096000" y="1371600"/>
            <a:ext cx="2590800" cy="1524000"/>
          </a:xfrm>
          <a:prstGeom prst="roundRect">
            <a:avLst>
              <a:gd name="adj" fmla="val 2355"/>
            </a:avLst>
          </a:prstGeom>
          <a:solidFill>
            <a:srgbClr val="006F65"/>
          </a:solidFill>
          <a:ln w="381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 err="1"/>
          </a:p>
        </p:txBody>
      </p:sp>
      <p:sp>
        <p:nvSpPr>
          <p:cNvPr id="7" name="Rektangel 6"/>
          <p:cNvSpPr/>
          <p:nvPr userDrawn="1"/>
        </p:nvSpPr>
        <p:spPr>
          <a:xfrm>
            <a:off x="0" y="4696998"/>
            <a:ext cx="9144000" cy="2161002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>
              <a:solidFill>
                <a:schemeClr val="tx2"/>
              </a:solidFill>
            </a:endParaRP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F6F4E8"/>
                </a:solidFill>
              </a:defRPr>
            </a:lvl1pPr>
          </a:lstStyle>
          <a:p>
            <a:r>
              <a:rPr lang="sv-SE" dirty="0" smtClean="0"/>
              <a:t>Lägg till rubrik</a:t>
            </a:r>
            <a:endParaRPr lang="sv-SE" dirty="0"/>
          </a:p>
        </p:txBody>
      </p:sp>
      <p:sp>
        <p:nvSpPr>
          <p:cNvPr id="15" name="Platshållare för text 14"/>
          <p:cNvSpPr>
            <a:spLocks noGrp="1"/>
          </p:cNvSpPr>
          <p:nvPr>
            <p:ph type="body" sz="quarter" idx="10" hasCustomPrompt="1"/>
          </p:nvPr>
        </p:nvSpPr>
        <p:spPr>
          <a:xfrm>
            <a:off x="519167" y="1477944"/>
            <a:ext cx="2438401" cy="1317602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F6F4E8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2000" baseline="0">
                <a:solidFill>
                  <a:srgbClr val="F6F4E8"/>
                </a:solidFill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sv-SE" dirty="0" smtClean="0"/>
              <a:t>Klicka för att lägga till text</a:t>
            </a:r>
          </a:p>
          <a:p>
            <a:pPr lvl="1"/>
            <a:r>
              <a:rPr lang="sv-SE" dirty="0" smtClean="0"/>
              <a:t>Text</a:t>
            </a:r>
            <a:endParaRPr lang="sv-SE" dirty="0"/>
          </a:p>
        </p:txBody>
      </p:sp>
      <p:sp>
        <p:nvSpPr>
          <p:cNvPr id="14" name="Rektangel 13"/>
          <p:cNvSpPr/>
          <p:nvPr userDrawn="1"/>
        </p:nvSpPr>
        <p:spPr>
          <a:xfrm>
            <a:off x="0" y="4696998"/>
            <a:ext cx="9144000" cy="2161002"/>
          </a:xfrm>
          <a:prstGeom prst="rect">
            <a:avLst/>
          </a:prstGeom>
          <a:solidFill>
            <a:srgbClr val="F6F4E8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 err="1">
              <a:solidFill>
                <a:schemeClr val="tx2"/>
              </a:solidFill>
            </a:endParaRPr>
          </a:p>
        </p:txBody>
      </p:sp>
      <p:sp>
        <p:nvSpPr>
          <p:cNvPr id="24" name="Platshållare för text 14"/>
          <p:cNvSpPr>
            <a:spLocks noGrp="1"/>
          </p:cNvSpPr>
          <p:nvPr>
            <p:ph type="body" sz="quarter" idx="11" hasCustomPrompt="1"/>
          </p:nvPr>
        </p:nvSpPr>
        <p:spPr>
          <a:xfrm>
            <a:off x="3343963" y="1477944"/>
            <a:ext cx="2438401" cy="1317602"/>
          </a:xfrm>
        </p:spPr>
        <p:txBody>
          <a:bodyPr>
            <a:normAutofit/>
          </a:bodyPr>
          <a:lstStyle>
            <a:lvl1pPr marL="0" indent="0">
              <a:buNone/>
              <a:defRPr sz="2000" baseline="0">
                <a:solidFill>
                  <a:srgbClr val="F6F4E8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2000" baseline="0">
                <a:solidFill>
                  <a:srgbClr val="F6F4E8"/>
                </a:solidFill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sv-SE" dirty="0" smtClean="0"/>
              <a:t>Klicka för att lägga till text</a:t>
            </a:r>
          </a:p>
          <a:p>
            <a:pPr lvl="1"/>
            <a:r>
              <a:rPr lang="sv-SE" dirty="0" smtClean="0"/>
              <a:t>Text</a:t>
            </a:r>
            <a:endParaRPr lang="sv-SE" dirty="0"/>
          </a:p>
        </p:txBody>
      </p:sp>
      <p:sp>
        <p:nvSpPr>
          <p:cNvPr id="25" name="Platshållare för text 14"/>
          <p:cNvSpPr>
            <a:spLocks noGrp="1"/>
          </p:cNvSpPr>
          <p:nvPr>
            <p:ph type="body" sz="quarter" idx="12" hasCustomPrompt="1"/>
          </p:nvPr>
        </p:nvSpPr>
        <p:spPr>
          <a:xfrm>
            <a:off x="6172199" y="1477944"/>
            <a:ext cx="2438401" cy="1317602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F6F4E8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2000" baseline="0">
                <a:solidFill>
                  <a:srgbClr val="F6F4E8"/>
                </a:solidFill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sv-SE" dirty="0" smtClean="0"/>
              <a:t>Klicka för att lägga till text</a:t>
            </a:r>
          </a:p>
          <a:p>
            <a:pPr lvl="1"/>
            <a:r>
              <a:rPr lang="sv-SE" dirty="0" smtClean="0"/>
              <a:t>Text</a:t>
            </a:r>
            <a:endParaRPr lang="sv-SE" dirty="0"/>
          </a:p>
        </p:txBody>
      </p:sp>
      <p:grpSp>
        <p:nvGrpSpPr>
          <p:cNvPr id="26" name="Grupp 25"/>
          <p:cNvGrpSpPr>
            <a:grpSpLocks noChangeAspect="1"/>
          </p:cNvGrpSpPr>
          <p:nvPr userDrawn="1"/>
        </p:nvGrpSpPr>
        <p:grpSpPr>
          <a:xfrm>
            <a:off x="-13440" y="3256784"/>
            <a:ext cx="4721344" cy="3601214"/>
            <a:chOff x="18239" y="3071568"/>
            <a:chExt cx="4995366" cy="3757612"/>
          </a:xfrm>
          <a:solidFill>
            <a:srgbClr val="006F65"/>
          </a:solidFill>
        </p:grpSpPr>
        <p:sp>
          <p:nvSpPr>
            <p:cNvPr id="27" name="Freeform 5"/>
            <p:cNvSpPr>
              <a:spLocks/>
            </p:cNvSpPr>
            <p:nvPr userDrawn="1"/>
          </p:nvSpPr>
          <p:spPr bwMode="auto">
            <a:xfrm>
              <a:off x="18239" y="3156777"/>
              <a:ext cx="3630336" cy="2966925"/>
            </a:xfrm>
            <a:custGeom>
              <a:avLst/>
              <a:gdLst>
                <a:gd name="connsiteX0" fmla="*/ 40 w 10000"/>
                <a:gd name="connsiteY0" fmla="*/ 9768 h 9768"/>
                <a:gd name="connsiteX1" fmla="*/ 10000 w 10000"/>
                <a:gd name="connsiteY1" fmla="*/ 4639 h 9768"/>
                <a:gd name="connsiteX2" fmla="*/ 9720 w 10000"/>
                <a:gd name="connsiteY2" fmla="*/ 1266 h 9768"/>
                <a:gd name="connsiteX3" fmla="*/ 9979 w 10000"/>
                <a:gd name="connsiteY3" fmla="*/ 1245 h 9768"/>
                <a:gd name="connsiteX4" fmla="*/ 9286 w 10000"/>
                <a:gd name="connsiteY4" fmla="*/ 0 h 9768"/>
                <a:gd name="connsiteX5" fmla="*/ 8755 w 10000"/>
                <a:gd name="connsiteY5" fmla="*/ 1365 h 9768"/>
                <a:gd name="connsiteX6" fmla="*/ 9014 w 10000"/>
                <a:gd name="connsiteY6" fmla="*/ 1344 h 9768"/>
                <a:gd name="connsiteX7" fmla="*/ 9137 w 10000"/>
                <a:gd name="connsiteY7" fmla="*/ 4561 h 9768"/>
                <a:gd name="connsiteX8" fmla="*/ 0 w 10000"/>
                <a:gd name="connsiteY8" fmla="*/ 8142 h 9768"/>
                <a:gd name="connsiteX9" fmla="*/ 40 w 10000"/>
                <a:gd name="connsiteY9" fmla="*/ 9768 h 9768"/>
                <a:gd name="connsiteX0" fmla="*/ 20 w 10000"/>
                <a:gd name="connsiteY0" fmla="*/ 9929 h 9929"/>
                <a:gd name="connsiteX1" fmla="*/ 10000 w 10000"/>
                <a:gd name="connsiteY1" fmla="*/ 4749 h 9929"/>
                <a:gd name="connsiteX2" fmla="*/ 9720 w 10000"/>
                <a:gd name="connsiteY2" fmla="*/ 1296 h 9929"/>
                <a:gd name="connsiteX3" fmla="*/ 9979 w 10000"/>
                <a:gd name="connsiteY3" fmla="*/ 1275 h 9929"/>
                <a:gd name="connsiteX4" fmla="*/ 9286 w 10000"/>
                <a:gd name="connsiteY4" fmla="*/ 0 h 9929"/>
                <a:gd name="connsiteX5" fmla="*/ 8755 w 10000"/>
                <a:gd name="connsiteY5" fmla="*/ 1397 h 9929"/>
                <a:gd name="connsiteX6" fmla="*/ 9014 w 10000"/>
                <a:gd name="connsiteY6" fmla="*/ 1376 h 9929"/>
                <a:gd name="connsiteX7" fmla="*/ 9137 w 10000"/>
                <a:gd name="connsiteY7" fmla="*/ 4669 h 9929"/>
                <a:gd name="connsiteX8" fmla="*/ 0 w 10000"/>
                <a:gd name="connsiteY8" fmla="*/ 8335 h 9929"/>
                <a:gd name="connsiteX9" fmla="*/ 20 w 10000"/>
                <a:gd name="connsiteY9" fmla="*/ 9929 h 9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000" h="9929">
                  <a:moveTo>
                    <a:pt x="20" y="9929"/>
                  </a:moveTo>
                  <a:lnTo>
                    <a:pt x="10000" y="4749"/>
                  </a:lnTo>
                  <a:cubicBezTo>
                    <a:pt x="9907" y="3598"/>
                    <a:pt x="9813" y="2447"/>
                    <a:pt x="9720" y="1296"/>
                  </a:cubicBezTo>
                  <a:lnTo>
                    <a:pt x="9979" y="1275"/>
                  </a:lnTo>
                  <a:lnTo>
                    <a:pt x="9286" y="0"/>
                  </a:lnTo>
                  <a:lnTo>
                    <a:pt x="8755" y="1397"/>
                  </a:lnTo>
                  <a:lnTo>
                    <a:pt x="9014" y="1376"/>
                  </a:lnTo>
                  <a:lnTo>
                    <a:pt x="9137" y="4669"/>
                  </a:lnTo>
                  <a:lnTo>
                    <a:pt x="0" y="8335"/>
                  </a:lnTo>
                  <a:cubicBezTo>
                    <a:pt x="13" y="8890"/>
                    <a:pt x="7" y="9374"/>
                    <a:pt x="20" y="992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8" name="Freeform 6"/>
            <p:cNvSpPr>
              <a:spLocks/>
            </p:cNvSpPr>
            <p:nvPr userDrawn="1"/>
          </p:nvSpPr>
          <p:spPr bwMode="auto">
            <a:xfrm>
              <a:off x="25567" y="3071568"/>
              <a:ext cx="4340224" cy="3757612"/>
            </a:xfrm>
            <a:custGeom>
              <a:avLst/>
              <a:gdLst/>
              <a:ahLst/>
              <a:cxnLst>
                <a:cxn ang="0">
                  <a:pos x="2417" y="263"/>
                </a:cxn>
                <a:cxn ang="0">
                  <a:pos x="2481" y="268"/>
                </a:cxn>
                <a:cxn ang="0">
                  <a:pos x="2367" y="932"/>
                </a:cxn>
                <a:cxn ang="0">
                  <a:pos x="0" y="2003"/>
                </a:cxn>
                <a:cxn ang="0">
                  <a:pos x="0" y="2367"/>
                </a:cxn>
                <a:cxn ang="0">
                  <a:pos x="649" y="2367"/>
                </a:cxn>
                <a:cxn ang="0">
                  <a:pos x="2592" y="948"/>
                </a:cxn>
                <a:cxn ang="0">
                  <a:pos x="2668" y="282"/>
                </a:cxn>
                <a:cxn ang="0">
                  <a:pos x="2734" y="287"/>
                </a:cxn>
                <a:cxn ang="0">
                  <a:pos x="2597" y="0"/>
                </a:cxn>
                <a:cxn ang="0">
                  <a:pos x="2417" y="263"/>
                </a:cxn>
              </a:cxnLst>
              <a:rect l="0" t="0" r="r" b="b"/>
              <a:pathLst>
                <a:path w="2734" h="2367">
                  <a:moveTo>
                    <a:pt x="2417" y="263"/>
                  </a:moveTo>
                  <a:lnTo>
                    <a:pt x="2481" y="268"/>
                  </a:lnTo>
                  <a:lnTo>
                    <a:pt x="2367" y="932"/>
                  </a:lnTo>
                  <a:lnTo>
                    <a:pt x="0" y="2003"/>
                  </a:lnTo>
                  <a:lnTo>
                    <a:pt x="0" y="2367"/>
                  </a:lnTo>
                  <a:lnTo>
                    <a:pt x="649" y="2367"/>
                  </a:lnTo>
                  <a:lnTo>
                    <a:pt x="2592" y="948"/>
                  </a:lnTo>
                  <a:lnTo>
                    <a:pt x="2668" y="282"/>
                  </a:lnTo>
                  <a:lnTo>
                    <a:pt x="2734" y="287"/>
                  </a:lnTo>
                  <a:lnTo>
                    <a:pt x="2597" y="0"/>
                  </a:lnTo>
                  <a:lnTo>
                    <a:pt x="2417" y="26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9" name="Freeform 7"/>
            <p:cNvSpPr>
              <a:spLocks/>
            </p:cNvSpPr>
            <p:nvPr userDrawn="1"/>
          </p:nvSpPr>
          <p:spPr bwMode="auto">
            <a:xfrm>
              <a:off x="1254404" y="3144213"/>
              <a:ext cx="3759201" cy="3681412"/>
            </a:xfrm>
            <a:custGeom>
              <a:avLst/>
              <a:gdLst/>
              <a:ahLst/>
              <a:cxnLst>
                <a:cxn ang="0">
                  <a:pos x="2024" y="251"/>
                </a:cxn>
                <a:cxn ang="0">
                  <a:pos x="2091" y="270"/>
                </a:cxn>
                <a:cxn ang="0">
                  <a:pos x="1856" y="900"/>
                </a:cxn>
                <a:cxn ang="0">
                  <a:pos x="0" y="2319"/>
                </a:cxn>
                <a:cxn ang="0">
                  <a:pos x="1456" y="2319"/>
                </a:cxn>
                <a:cxn ang="0">
                  <a:pos x="2107" y="917"/>
                </a:cxn>
                <a:cxn ang="0">
                  <a:pos x="2294" y="322"/>
                </a:cxn>
                <a:cxn ang="0">
                  <a:pos x="2368" y="343"/>
                </a:cxn>
                <a:cxn ang="0">
                  <a:pos x="2275" y="0"/>
                </a:cxn>
                <a:cxn ang="0">
                  <a:pos x="2024" y="251"/>
                </a:cxn>
              </a:cxnLst>
              <a:rect l="0" t="0" r="r" b="b"/>
              <a:pathLst>
                <a:path w="2368" h="2319">
                  <a:moveTo>
                    <a:pt x="2024" y="251"/>
                  </a:moveTo>
                  <a:lnTo>
                    <a:pt x="2091" y="270"/>
                  </a:lnTo>
                  <a:lnTo>
                    <a:pt x="1856" y="900"/>
                  </a:lnTo>
                  <a:lnTo>
                    <a:pt x="0" y="2319"/>
                  </a:lnTo>
                  <a:lnTo>
                    <a:pt x="1456" y="2319"/>
                  </a:lnTo>
                  <a:lnTo>
                    <a:pt x="2107" y="917"/>
                  </a:lnTo>
                  <a:lnTo>
                    <a:pt x="2294" y="322"/>
                  </a:lnTo>
                  <a:lnTo>
                    <a:pt x="2368" y="343"/>
                  </a:lnTo>
                  <a:lnTo>
                    <a:pt x="2275" y="0"/>
                  </a:lnTo>
                  <a:lnTo>
                    <a:pt x="2024" y="25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  <p:pic>
        <p:nvPicPr>
          <p:cNvPr id="20" name="Bildobjekt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83506" y="6324599"/>
            <a:ext cx="803294" cy="32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705917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bubb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B90F4-A494-45B5-8A7C-7090ABFDFDA4}" type="datetimeFigureOut">
              <a:rPr lang="sv-SE" smtClean="0"/>
              <a:t>2014-03-05</a:t>
            </a:fld>
            <a:endParaRPr lang="sv-SE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CBCE0-C835-4AC7-8ABE-CC9050610E83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17" name="Rektangel med rundade hörn 7"/>
          <p:cNvSpPr/>
          <p:nvPr userDrawn="1"/>
        </p:nvSpPr>
        <p:spPr>
          <a:xfrm>
            <a:off x="483621" y="904672"/>
            <a:ext cx="2461758" cy="2017653"/>
          </a:xfrm>
          <a:custGeom>
            <a:avLst/>
            <a:gdLst>
              <a:gd name="connsiteX0" fmla="*/ 0 w 1195916"/>
              <a:gd name="connsiteY0" fmla="*/ 314285 h 730250"/>
              <a:gd name="connsiteX1" fmla="*/ 314285 w 1195916"/>
              <a:gd name="connsiteY1" fmla="*/ 0 h 730250"/>
              <a:gd name="connsiteX2" fmla="*/ 881631 w 1195916"/>
              <a:gd name="connsiteY2" fmla="*/ 0 h 730250"/>
              <a:gd name="connsiteX3" fmla="*/ 1195916 w 1195916"/>
              <a:gd name="connsiteY3" fmla="*/ 314285 h 730250"/>
              <a:gd name="connsiteX4" fmla="*/ 1195916 w 1195916"/>
              <a:gd name="connsiteY4" fmla="*/ 415965 h 730250"/>
              <a:gd name="connsiteX5" fmla="*/ 881631 w 1195916"/>
              <a:gd name="connsiteY5" fmla="*/ 730250 h 730250"/>
              <a:gd name="connsiteX6" fmla="*/ 314285 w 1195916"/>
              <a:gd name="connsiteY6" fmla="*/ 730250 h 730250"/>
              <a:gd name="connsiteX7" fmla="*/ 0 w 1195916"/>
              <a:gd name="connsiteY7" fmla="*/ 415965 h 730250"/>
              <a:gd name="connsiteX8" fmla="*/ 0 w 1195916"/>
              <a:gd name="connsiteY8" fmla="*/ 314285 h 730250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07230 w 1278093"/>
              <a:gd name="connsiteY6" fmla="*/ 726722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02659"/>
              <a:gd name="connsiteY0" fmla="*/ 314285 h 977194"/>
              <a:gd name="connsiteX1" fmla="*/ 314285 w 1202659"/>
              <a:gd name="connsiteY1" fmla="*/ 0 h 977194"/>
              <a:gd name="connsiteX2" fmla="*/ 881631 w 1202659"/>
              <a:gd name="connsiteY2" fmla="*/ 0 h 977194"/>
              <a:gd name="connsiteX3" fmla="*/ 1195916 w 1202659"/>
              <a:gd name="connsiteY3" fmla="*/ 314285 h 977194"/>
              <a:gd name="connsiteX4" fmla="*/ 1195916 w 1202659"/>
              <a:gd name="connsiteY4" fmla="*/ 415965 h 977194"/>
              <a:gd name="connsiteX5" fmla="*/ 1202659 w 1202659"/>
              <a:gd name="connsiteY5" fmla="*/ 977194 h 977194"/>
              <a:gd name="connsiteX6" fmla="*/ 307230 w 1202659"/>
              <a:gd name="connsiteY6" fmla="*/ 726722 h 977194"/>
              <a:gd name="connsiteX7" fmla="*/ 0 w 1202659"/>
              <a:gd name="connsiteY7" fmla="*/ 415965 h 977194"/>
              <a:gd name="connsiteX8" fmla="*/ 0 w 1202659"/>
              <a:gd name="connsiteY8" fmla="*/ 314285 h 977194"/>
              <a:gd name="connsiteX0" fmla="*/ 0 w 1202659"/>
              <a:gd name="connsiteY0" fmla="*/ 314285 h 977194"/>
              <a:gd name="connsiteX1" fmla="*/ 314285 w 1202659"/>
              <a:gd name="connsiteY1" fmla="*/ 0 h 977194"/>
              <a:gd name="connsiteX2" fmla="*/ 881631 w 1202659"/>
              <a:gd name="connsiteY2" fmla="*/ 0 h 977194"/>
              <a:gd name="connsiteX3" fmla="*/ 1195916 w 1202659"/>
              <a:gd name="connsiteY3" fmla="*/ 314285 h 977194"/>
              <a:gd name="connsiteX4" fmla="*/ 1195916 w 1202659"/>
              <a:gd name="connsiteY4" fmla="*/ 415965 h 977194"/>
              <a:gd name="connsiteX5" fmla="*/ 1202659 w 1202659"/>
              <a:gd name="connsiteY5" fmla="*/ 977194 h 977194"/>
              <a:gd name="connsiteX6" fmla="*/ 307230 w 1202659"/>
              <a:gd name="connsiteY6" fmla="*/ 737306 h 977194"/>
              <a:gd name="connsiteX7" fmla="*/ 0 w 1202659"/>
              <a:gd name="connsiteY7" fmla="*/ 415965 h 977194"/>
              <a:gd name="connsiteX8" fmla="*/ 0 w 1202659"/>
              <a:gd name="connsiteY8" fmla="*/ 314285 h 977194"/>
              <a:gd name="connsiteX0" fmla="*/ 0 w 1202659"/>
              <a:gd name="connsiteY0" fmla="*/ 314285 h 977194"/>
              <a:gd name="connsiteX1" fmla="*/ 314285 w 1202659"/>
              <a:gd name="connsiteY1" fmla="*/ 0 h 977194"/>
              <a:gd name="connsiteX2" fmla="*/ 881631 w 1202659"/>
              <a:gd name="connsiteY2" fmla="*/ 0 h 977194"/>
              <a:gd name="connsiteX3" fmla="*/ 1195916 w 1202659"/>
              <a:gd name="connsiteY3" fmla="*/ 314285 h 977194"/>
              <a:gd name="connsiteX4" fmla="*/ 1195916 w 1202659"/>
              <a:gd name="connsiteY4" fmla="*/ 415965 h 977194"/>
              <a:gd name="connsiteX5" fmla="*/ 1202659 w 1202659"/>
              <a:gd name="connsiteY5" fmla="*/ 977194 h 977194"/>
              <a:gd name="connsiteX6" fmla="*/ 307230 w 1202659"/>
              <a:gd name="connsiteY6" fmla="*/ 737306 h 977194"/>
              <a:gd name="connsiteX7" fmla="*/ 0 w 1202659"/>
              <a:gd name="connsiteY7" fmla="*/ 415965 h 977194"/>
              <a:gd name="connsiteX8" fmla="*/ 0 w 1202659"/>
              <a:gd name="connsiteY8" fmla="*/ 314285 h 977194"/>
              <a:gd name="connsiteX0" fmla="*/ 0 w 1202659"/>
              <a:gd name="connsiteY0" fmla="*/ 314285 h 977217"/>
              <a:gd name="connsiteX1" fmla="*/ 314285 w 1202659"/>
              <a:gd name="connsiteY1" fmla="*/ 0 h 977217"/>
              <a:gd name="connsiteX2" fmla="*/ 881631 w 1202659"/>
              <a:gd name="connsiteY2" fmla="*/ 0 h 977217"/>
              <a:gd name="connsiteX3" fmla="*/ 1195916 w 1202659"/>
              <a:gd name="connsiteY3" fmla="*/ 314285 h 977217"/>
              <a:gd name="connsiteX4" fmla="*/ 1195916 w 1202659"/>
              <a:gd name="connsiteY4" fmla="*/ 415965 h 977217"/>
              <a:gd name="connsiteX5" fmla="*/ 1202659 w 1202659"/>
              <a:gd name="connsiteY5" fmla="*/ 977194 h 977217"/>
              <a:gd name="connsiteX6" fmla="*/ 307230 w 1202659"/>
              <a:gd name="connsiteY6" fmla="*/ 737306 h 977217"/>
              <a:gd name="connsiteX7" fmla="*/ 0 w 1202659"/>
              <a:gd name="connsiteY7" fmla="*/ 415965 h 977217"/>
              <a:gd name="connsiteX8" fmla="*/ 0 w 1202659"/>
              <a:gd name="connsiteY8" fmla="*/ 314285 h 977217"/>
              <a:gd name="connsiteX0" fmla="*/ 0 w 1202659"/>
              <a:gd name="connsiteY0" fmla="*/ 314285 h 983567"/>
              <a:gd name="connsiteX1" fmla="*/ 314285 w 1202659"/>
              <a:gd name="connsiteY1" fmla="*/ 0 h 983567"/>
              <a:gd name="connsiteX2" fmla="*/ 881631 w 1202659"/>
              <a:gd name="connsiteY2" fmla="*/ 0 h 983567"/>
              <a:gd name="connsiteX3" fmla="*/ 1195916 w 1202659"/>
              <a:gd name="connsiteY3" fmla="*/ 314285 h 983567"/>
              <a:gd name="connsiteX4" fmla="*/ 1195916 w 1202659"/>
              <a:gd name="connsiteY4" fmla="*/ 415965 h 983567"/>
              <a:gd name="connsiteX5" fmla="*/ 1202659 w 1202659"/>
              <a:gd name="connsiteY5" fmla="*/ 983544 h 983567"/>
              <a:gd name="connsiteX6" fmla="*/ 307230 w 1202659"/>
              <a:gd name="connsiteY6" fmla="*/ 737306 h 983567"/>
              <a:gd name="connsiteX7" fmla="*/ 0 w 1202659"/>
              <a:gd name="connsiteY7" fmla="*/ 415965 h 983567"/>
              <a:gd name="connsiteX8" fmla="*/ 0 w 1202659"/>
              <a:gd name="connsiteY8" fmla="*/ 314285 h 983567"/>
              <a:gd name="connsiteX0" fmla="*/ 0 w 1199484"/>
              <a:gd name="connsiteY0" fmla="*/ 314285 h 983567"/>
              <a:gd name="connsiteX1" fmla="*/ 314285 w 1199484"/>
              <a:gd name="connsiteY1" fmla="*/ 0 h 983567"/>
              <a:gd name="connsiteX2" fmla="*/ 881631 w 1199484"/>
              <a:gd name="connsiteY2" fmla="*/ 0 h 983567"/>
              <a:gd name="connsiteX3" fmla="*/ 1195916 w 1199484"/>
              <a:gd name="connsiteY3" fmla="*/ 314285 h 983567"/>
              <a:gd name="connsiteX4" fmla="*/ 1195916 w 1199484"/>
              <a:gd name="connsiteY4" fmla="*/ 415965 h 983567"/>
              <a:gd name="connsiteX5" fmla="*/ 1199484 w 1199484"/>
              <a:gd name="connsiteY5" fmla="*/ 983544 h 983567"/>
              <a:gd name="connsiteX6" fmla="*/ 307230 w 1199484"/>
              <a:gd name="connsiteY6" fmla="*/ 737306 h 983567"/>
              <a:gd name="connsiteX7" fmla="*/ 0 w 1199484"/>
              <a:gd name="connsiteY7" fmla="*/ 415965 h 983567"/>
              <a:gd name="connsiteX8" fmla="*/ 0 w 1199484"/>
              <a:gd name="connsiteY8" fmla="*/ 314285 h 983567"/>
              <a:gd name="connsiteX0" fmla="*/ 0 w 1199484"/>
              <a:gd name="connsiteY0" fmla="*/ 314285 h 983568"/>
              <a:gd name="connsiteX1" fmla="*/ 314285 w 1199484"/>
              <a:gd name="connsiteY1" fmla="*/ 0 h 983568"/>
              <a:gd name="connsiteX2" fmla="*/ 881631 w 1199484"/>
              <a:gd name="connsiteY2" fmla="*/ 0 h 983568"/>
              <a:gd name="connsiteX3" fmla="*/ 1195916 w 1199484"/>
              <a:gd name="connsiteY3" fmla="*/ 314285 h 983568"/>
              <a:gd name="connsiteX4" fmla="*/ 1195916 w 1199484"/>
              <a:gd name="connsiteY4" fmla="*/ 415965 h 983568"/>
              <a:gd name="connsiteX5" fmla="*/ 1199484 w 1199484"/>
              <a:gd name="connsiteY5" fmla="*/ 983544 h 983568"/>
              <a:gd name="connsiteX6" fmla="*/ 307230 w 1199484"/>
              <a:gd name="connsiteY6" fmla="*/ 737306 h 983568"/>
              <a:gd name="connsiteX7" fmla="*/ 0 w 1199484"/>
              <a:gd name="connsiteY7" fmla="*/ 415965 h 983568"/>
              <a:gd name="connsiteX8" fmla="*/ 0 w 1199484"/>
              <a:gd name="connsiteY8" fmla="*/ 314285 h 983568"/>
              <a:gd name="connsiteX0" fmla="*/ 0 w 1198106"/>
              <a:gd name="connsiteY0" fmla="*/ 314285 h 982190"/>
              <a:gd name="connsiteX1" fmla="*/ 314285 w 1198106"/>
              <a:gd name="connsiteY1" fmla="*/ 0 h 982190"/>
              <a:gd name="connsiteX2" fmla="*/ 881631 w 1198106"/>
              <a:gd name="connsiteY2" fmla="*/ 0 h 982190"/>
              <a:gd name="connsiteX3" fmla="*/ 1195916 w 1198106"/>
              <a:gd name="connsiteY3" fmla="*/ 314285 h 982190"/>
              <a:gd name="connsiteX4" fmla="*/ 1195916 w 1198106"/>
              <a:gd name="connsiteY4" fmla="*/ 415965 h 982190"/>
              <a:gd name="connsiteX5" fmla="*/ 1198106 w 1198106"/>
              <a:gd name="connsiteY5" fmla="*/ 982166 h 982190"/>
              <a:gd name="connsiteX6" fmla="*/ 307230 w 1198106"/>
              <a:gd name="connsiteY6" fmla="*/ 737306 h 982190"/>
              <a:gd name="connsiteX7" fmla="*/ 0 w 1198106"/>
              <a:gd name="connsiteY7" fmla="*/ 415965 h 982190"/>
              <a:gd name="connsiteX8" fmla="*/ 0 w 1198106"/>
              <a:gd name="connsiteY8" fmla="*/ 314285 h 982190"/>
              <a:gd name="connsiteX0" fmla="*/ 0 w 1198106"/>
              <a:gd name="connsiteY0" fmla="*/ 314285 h 982166"/>
              <a:gd name="connsiteX1" fmla="*/ 314285 w 1198106"/>
              <a:gd name="connsiteY1" fmla="*/ 0 h 982166"/>
              <a:gd name="connsiteX2" fmla="*/ 881631 w 1198106"/>
              <a:gd name="connsiteY2" fmla="*/ 0 h 982166"/>
              <a:gd name="connsiteX3" fmla="*/ 1195916 w 1198106"/>
              <a:gd name="connsiteY3" fmla="*/ 314285 h 982166"/>
              <a:gd name="connsiteX4" fmla="*/ 1195916 w 1198106"/>
              <a:gd name="connsiteY4" fmla="*/ 415965 h 982166"/>
              <a:gd name="connsiteX5" fmla="*/ 1198106 w 1198106"/>
              <a:gd name="connsiteY5" fmla="*/ 982166 h 982166"/>
              <a:gd name="connsiteX6" fmla="*/ 307230 w 1198106"/>
              <a:gd name="connsiteY6" fmla="*/ 737306 h 982166"/>
              <a:gd name="connsiteX7" fmla="*/ 0 w 1198106"/>
              <a:gd name="connsiteY7" fmla="*/ 415965 h 982166"/>
              <a:gd name="connsiteX8" fmla="*/ 0 w 1198106"/>
              <a:gd name="connsiteY8" fmla="*/ 314285 h 982166"/>
              <a:gd name="connsiteX0" fmla="*/ 0 w 1198106"/>
              <a:gd name="connsiteY0" fmla="*/ 314285 h 982166"/>
              <a:gd name="connsiteX1" fmla="*/ 314285 w 1198106"/>
              <a:gd name="connsiteY1" fmla="*/ 0 h 982166"/>
              <a:gd name="connsiteX2" fmla="*/ 881631 w 1198106"/>
              <a:gd name="connsiteY2" fmla="*/ 0 h 982166"/>
              <a:gd name="connsiteX3" fmla="*/ 1195916 w 1198106"/>
              <a:gd name="connsiteY3" fmla="*/ 314285 h 982166"/>
              <a:gd name="connsiteX4" fmla="*/ 1195916 w 1198106"/>
              <a:gd name="connsiteY4" fmla="*/ 415965 h 982166"/>
              <a:gd name="connsiteX5" fmla="*/ 1198106 w 1198106"/>
              <a:gd name="connsiteY5" fmla="*/ 982166 h 982166"/>
              <a:gd name="connsiteX6" fmla="*/ 307230 w 1198106"/>
              <a:gd name="connsiteY6" fmla="*/ 737306 h 982166"/>
              <a:gd name="connsiteX7" fmla="*/ 0 w 1198106"/>
              <a:gd name="connsiteY7" fmla="*/ 415965 h 982166"/>
              <a:gd name="connsiteX8" fmla="*/ 0 w 1198106"/>
              <a:gd name="connsiteY8" fmla="*/ 314285 h 982166"/>
              <a:gd name="connsiteX0" fmla="*/ 0 w 1198106"/>
              <a:gd name="connsiteY0" fmla="*/ 314285 h 982213"/>
              <a:gd name="connsiteX1" fmla="*/ 314285 w 1198106"/>
              <a:gd name="connsiteY1" fmla="*/ 0 h 982213"/>
              <a:gd name="connsiteX2" fmla="*/ 881631 w 1198106"/>
              <a:gd name="connsiteY2" fmla="*/ 0 h 982213"/>
              <a:gd name="connsiteX3" fmla="*/ 1195916 w 1198106"/>
              <a:gd name="connsiteY3" fmla="*/ 314285 h 982213"/>
              <a:gd name="connsiteX4" fmla="*/ 1195916 w 1198106"/>
              <a:gd name="connsiteY4" fmla="*/ 415965 h 982213"/>
              <a:gd name="connsiteX5" fmla="*/ 1198106 w 1198106"/>
              <a:gd name="connsiteY5" fmla="*/ 982166 h 982213"/>
              <a:gd name="connsiteX6" fmla="*/ 307230 w 1198106"/>
              <a:gd name="connsiteY6" fmla="*/ 737306 h 982213"/>
              <a:gd name="connsiteX7" fmla="*/ 0 w 1198106"/>
              <a:gd name="connsiteY7" fmla="*/ 415965 h 982213"/>
              <a:gd name="connsiteX8" fmla="*/ 0 w 1198106"/>
              <a:gd name="connsiteY8" fmla="*/ 314285 h 982213"/>
              <a:gd name="connsiteX0" fmla="*/ 0 w 1198854"/>
              <a:gd name="connsiteY0" fmla="*/ 314285 h 983118"/>
              <a:gd name="connsiteX1" fmla="*/ 314285 w 1198854"/>
              <a:gd name="connsiteY1" fmla="*/ 0 h 983118"/>
              <a:gd name="connsiteX2" fmla="*/ 881631 w 1198854"/>
              <a:gd name="connsiteY2" fmla="*/ 0 h 983118"/>
              <a:gd name="connsiteX3" fmla="*/ 1195916 w 1198854"/>
              <a:gd name="connsiteY3" fmla="*/ 314285 h 983118"/>
              <a:gd name="connsiteX4" fmla="*/ 1195916 w 1198854"/>
              <a:gd name="connsiteY4" fmla="*/ 415965 h 983118"/>
              <a:gd name="connsiteX5" fmla="*/ 1198106 w 1198854"/>
              <a:gd name="connsiteY5" fmla="*/ 982166 h 983118"/>
              <a:gd name="connsiteX6" fmla="*/ 307230 w 1198854"/>
              <a:gd name="connsiteY6" fmla="*/ 737306 h 983118"/>
              <a:gd name="connsiteX7" fmla="*/ 0 w 1198854"/>
              <a:gd name="connsiteY7" fmla="*/ 415965 h 983118"/>
              <a:gd name="connsiteX8" fmla="*/ 0 w 1198854"/>
              <a:gd name="connsiteY8" fmla="*/ 314285 h 983118"/>
              <a:gd name="connsiteX0" fmla="*/ 0 w 1198106"/>
              <a:gd name="connsiteY0" fmla="*/ 314285 h 983600"/>
              <a:gd name="connsiteX1" fmla="*/ 314285 w 1198106"/>
              <a:gd name="connsiteY1" fmla="*/ 0 h 983600"/>
              <a:gd name="connsiteX2" fmla="*/ 881631 w 1198106"/>
              <a:gd name="connsiteY2" fmla="*/ 0 h 983600"/>
              <a:gd name="connsiteX3" fmla="*/ 1195916 w 1198106"/>
              <a:gd name="connsiteY3" fmla="*/ 314285 h 983600"/>
              <a:gd name="connsiteX4" fmla="*/ 1195916 w 1198106"/>
              <a:gd name="connsiteY4" fmla="*/ 415965 h 983600"/>
              <a:gd name="connsiteX5" fmla="*/ 1198106 w 1198106"/>
              <a:gd name="connsiteY5" fmla="*/ 982166 h 983600"/>
              <a:gd name="connsiteX6" fmla="*/ 307230 w 1198106"/>
              <a:gd name="connsiteY6" fmla="*/ 737306 h 983600"/>
              <a:gd name="connsiteX7" fmla="*/ 0 w 1198106"/>
              <a:gd name="connsiteY7" fmla="*/ 415965 h 983600"/>
              <a:gd name="connsiteX8" fmla="*/ 0 w 1198106"/>
              <a:gd name="connsiteY8" fmla="*/ 314285 h 983600"/>
              <a:gd name="connsiteX0" fmla="*/ 0 w 1198106"/>
              <a:gd name="connsiteY0" fmla="*/ 314285 h 983600"/>
              <a:gd name="connsiteX1" fmla="*/ 314285 w 1198106"/>
              <a:gd name="connsiteY1" fmla="*/ 0 h 983600"/>
              <a:gd name="connsiteX2" fmla="*/ 881631 w 1198106"/>
              <a:gd name="connsiteY2" fmla="*/ 0 h 983600"/>
              <a:gd name="connsiteX3" fmla="*/ 1195916 w 1198106"/>
              <a:gd name="connsiteY3" fmla="*/ 314285 h 983600"/>
              <a:gd name="connsiteX4" fmla="*/ 1195916 w 1198106"/>
              <a:gd name="connsiteY4" fmla="*/ 415965 h 983600"/>
              <a:gd name="connsiteX5" fmla="*/ 1198106 w 1198106"/>
              <a:gd name="connsiteY5" fmla="*/ 982166 h 983600"/>
              <a:gd name="connsiteX6" fmla="*/ 307230 w 1198106"/>
              <a:gd name="connsiteY6" fmla="*/ 737306 h 983600"/>
              <a:gd name="connsiteX7" fmla="*/ 0 w 1198106"/>
              <a:gd name="connsiteY7" fmla="*/ 415965 h 983600"/>
              <a:gd name="connsiteX8" fmla="*/ 0 w 1198106"/>
              <a:gd name="connsiteY8" fmla="*/ 314285 h 983600"/>
              <a:gd name="connsiteX0" fmla="*/ 0 w 1198106"/>
              <a:gd name="connsiteY0" fmla="*/ 314285 h 983600"/>
              <a:gd name="connsiteX1" fmla="*/ 314285 w 1198106"/>
              <a:gd name="connsiteY1" fmla="*/ 0 h 983600"/>
              <a:gd name="connsiteX2" fmla="*/ 881631 w 1198106"/>
              <a:gd name="connsiteY2" fmla="*/ 0 h 983600"/>
              <a:gd name="connsiteX3" fmla="*/ 1195916 w 1198106"/>
              <a:gd name="connsiteY3" fmla="*/ 314285 h 983600"/>
              <a:gd name="connsiteX4" fmla="*/ 1195916 w 1198106"/>
              <a:gd name="connsiteY4" fmla="*/ 415965 h 983600"/>
              <a:gd name="connsiteX5" fmla="*/ 1198106 w 1198106"/>
              <a:gd name="connsiteY5" fmla="*/ 982166 h 983600"/>
              <a:gd name="connsiteX6" fmla="*/ 307230 w 1198106"/>
              <a:gd name="connsiteY6" fmla="*/ 737306 h 983600"/>
              <a:gd name="connsiteX7" fmla="*/ 0 w 1198106"/>
              <a:gd name="connsiteY7" fmla="*/ 415965 h 983600"/>
              <a:gd name="connsiteX8" fmla="*/ 0 w 1198106"/>
              <a:gd name="connsiteY8" fmla="*/ 314285 h 983600"/>
              <a:gd name="connsiteX0" fmla="*/ 0 w 1198106"/>
              <a:gd name="connsiteY0" fmla="*/ 314285 h 982727"/>
              <a:gd name="connsiteX1" fmla="*/ 314285 w 1198106"/>
              <a:gd name="connsiteY1" fmla="*/ 0 h 982727"/>
              <a:gd name="connsiteX2" fmla="*/ 881631 w 1198106"/>
              <a:gd name="connsiteY2" fmla="*/ 0 h 982727"/>
              <a:gd name="connsiteX3" fmla="*/ 1195916 w 1198106"/>
              <a:gd name="connsiteY3" fmla="*/ 314285 h 982727"/>
              <a:gd name="connsiteX4" fmla="*/ 1195916 w 1198106"/>
              <a:gd name="connsiteY4" fmla="*/ 415965 h 982727"/>
              <a:gd name="connsiteX5" fmla="*/ 1198106 w 1198106"/>
              <a:gd name="connsiteY5" fmla="*/ 982166 h 982727"/>
              <a:gd name="connsiteX6" fmla="*/ 307230 w 1198106"/>
              <a:gd name="connsiteY6" fmla="*/ 737306 h 982727"/>
              <a:gd name="connsiteX7" fmla="*/ 0 w 1198106"/>
              <a:gd name="connsiteY7" fmla="*/ 415965 h 982727"/>
              <a:gd name="connsiteX8" fmla="*/ 0 w 1198106"/>
              <a:gd name="connsiteY8" fmla="*/ 314285 h 982727"/>
              <a:gd name="connsiteX0" fmla="*/ 0 w 1198349"/>
              <a:gd name="connsiteY0" fmla="*/ 314285 h 983011"/>
              <a:gd name="connsiteX1" fmla="*/ 314285 w 1198349"/>
              <a:gd name="connsiteY1" fmla="*/ 0 h 983011"/>
              <a:gd name="connsiteX2" fmla="*/ 881631 w 1198349"/>
              <a:gd name="connsiteY2" fmla="*/ 0 h 983011"/>
              <a:gd name="connsiteX3" fmla="*/ 1195916 w 1198349"/>
              <a:gd name="connsiteY3" fmla="*/ 314285 h 983011"/>
              <a:gd name="connsiteX4" fmla="*/ 1195916 w 1198349"/>
              <a:gd name="connsiteY4" fmla="*/ 415965 h 983011"/>
              <a:gd name="connsiteX5" fmla="*/ 1198106 w 1198349"/>
              <a:gd name="connsiteY5" fmla="*/ 982166 h 983011"/>
              <a:gd name="connsiteX6" fmla="*/ 307230 w 1198349"/>
              <a:gd name="connsiteY6" fmla="*/ 737306 h 983011"/>
              <a:gd name="connsiteX7" fmla="*/ 0 w 1198349"/>
              <a:gd name="connsiteY7" fmla="*/ 415965 h 983011"/>
              <a:gd name="connsiteX8" fmla="*/ 0 w 1198349"/>
              <a:gd name="connsiteY8" fmla="*/ 314285 h 983011"/>
              <a:gd name="connsiteX0" fmla="*/ 0 w 1198106"/>
              <a:gd name="connsiteY0" fmla="*/ 314285 h 983230"/>
              <a:gd name="connsiteX1" fmla="*/ 314285 w 1198106"/>
              <a:gd name="connsiteY1" fmla="*/ 0 h 983230"/>
              <a:gd name="connsiteX2" fmla="*/ 881631 w 1198106"/>
              <a:gd name="connsiteY2" fmla="*/ 0 h 983230"/>
              <a:gd name="connsiteX3" fmla="*/ 1195916 w 1198106"/>
              <a:gd name="connsiteY3" fmla="*/ 314285 h 983230"/>
              <a:gd name="connsiteX4" fmla="*/ 1195916 w 1198106"/>
              <a:gd name="connsiteY4" fmla="*/ 415965 h 983230"/>
              <a:gd name="connsiteX5" fmla="*/ 1198106 w 1198106"/>
              <a:gd name="connsiteY5" fmla="*/ 982166 h 983230"/>
              <a:gd name="connsiteX6" fmla="*/ 307230 w 1198106"/>
              <a:gd name="connsiteY6" fmla="*/ 737306 h 983230"/>
              <a:gd name="connsiteX7" fmla="*/ 0 w 1198106"/>
              <a:gd name="connsiteY7" fmla="*/ 415965 h 983230"/>
              <a:gd name="connsiteX8" fmla="*/ 0 w 1198106"/>
              <a:gd name="connsiteY8" fmla="*/ 314285 h 983230"/>
              <a:gd name="connsiteX0" fmla="*/ 0 w 1198106"/>
              <a:gd name="connsiteY0" fmla="*/ 314285 h 982816"/>
              <a:gd name="connsiteX1" fmla="*/ 314285 w 1198106"/>
              <a:gd name="connsiteY1" fmla="*/ 0 h 982816"/>
              <a:gd name="connsiteX2" fmla="*/ 881631 w 1198106"/>
              <a:gd name="connsiteY2" fmla="*/ 0 h 982816"/>
              <a:gd name="connsiteX3" fmla="*/ 1195916 w 1198106"/>
              <a:gd name="connsiteY3" fmla="*/ 314285 h 982816"/>
              <a:gd name="connsiteX4" fmla="*/ 1195916 w 1198106"/>
              <a:gd name="connsiteY4" fmla="*/ 415965 h 982816"/>
              <a:gd name="connsiteX5" fmla="*/ 1198106 w 1198106"/>
              <a:gd name="connsiteY5" fmla="*/ 982166 h 982816"/>
              <a:gd name="connsiteX6" fmla="*/ 307230 w 1198106"/>
              <a:gd name="connsiteY6" fmla="*/ 737306 h 982816"/>
              <a:gd name="connsiteX7" fmla="*/ 0 w 1198106"/>
              <a:gd name="connsiteY7" fmla="*/ 415965 h 982816"/>
              <a:gd name="connsiteX8" fmla="*/ 0 w 1198106"/>
              <a:gd name="connsiteY8" fmla="*/ 314285 h 982816"/>
              <a:gd name="connsiteX0" fmla="*/ 0 w 1198349"/>
              <a:gd name="connsiteY0" fmla="*/ 314285 h 982644"/>
              <a:gd name="connsiteX1" fmla="*/ 314285 w 1198349"/>
              <a:gd name="connsiteY1" fmla="*/ 0 h 982644"/>
              <a:gd name="connsiteX2" fmla="*/ 881631 w 1198349"/>
              <a:gd name="connsiteY2" fmla="*/ 0 h 982644"/>
              <a:gd name="connsiteX3" fmla="*/ 1195916 w 1198349"/>
              <a:gd name="connsiteY3" fmla="*/ 314285 h 982644"/>
              <a:gd name="connsiteX4" fmla="*/ 1195916 w 1198349"/>
              <a:gd name="connsiteY4" fmla="*/ 415965 h 982644"/>
              <a:gd name="connsiteX5" fmla="*/ 1198106 w 1198349"/>
              <a:gd name="connsiteY5" fmla="*/ 982166 h 982644"/>
              <a:gd name="connsiteX6" fmla="*/ 307230 w 1198349"/>
              <a:gd name="connsiteY6" fmla="*/ 737306 h 982644"/>
              <a:gd name="connsiteX7" fmla="*/ 0 w 1198349"/>
              <a:gd name="connsiteY7" fmla="*/ 415965 h 982644"/>
              <a:gd name="connsiteX8" fmla="*/ 0 w 1198349"/>
              <a:gd name="connsiteY8" fmla="*/ 314285 h 982644"/>
              <a:gd name="connsiteX0" fmla="*/ 0 w 1198349"/>
              <a:gd name="connsiteY0" fmla="*/ 314285 h 987703"/>
              <a:gd name="connsiteX1" fmla="*/ 314285 w 1198349"/>
              <a:gd name="connsiteY1" fmla="*/ 0 h 987703"/>
              <a:gd name="connsiteX2" fmla="*/ 881631 w 1198349"/>
              <a:gd name="connsiteY2" fmla="*/ 0 h 987703"/>
              <a:gd name="connsiteX3" fmla="*/ 1195916 w 1198349"/>
              <a:gd name="connsiteY3" fmla="*/ 314285 h 987703"/>
              <a:gd name="connsiteX4" fmla="*/ 1195916 w 1198349"/>
              <a:gd name="connsiteY4" fmla="*/ 415965 h 987703"/>
              <a:gd name="connsiteX5" fmla="*/ 1198106 w 1198349"/>
              <a:gd name="connsiteY5" fmla="*/ 982166 h 987703"/>
              <a:gd name="connsiteX6" fmla="*/ 307230 w 1198349"/>
              <a:gd name="connsiteY6" fmla="*/ 737306 h 987703"/>
              <a:gd name="connsiteX7" fmla="*/ 0 w 1198349"/>
              <a:gd name="connsiteY7" fmla="*/ 415965 h 987703"/>
              <a:gd name="connsiteX8" fmla="*/ 0 w 1198349"/>
              <a:gd name="connsiteY8" fmla="*/ 314285 h 987703"/>
              <a:gd name="connsiteX0" fmla="*/ 0 w 1198106"/>
              <a:gd name="connsiteY0" fmla="*/ 314285 h 1002462"/>
              <a:gd name="connsiteX1" fmla="*/ 314285 w 1198106"/>
              <a:gd name="connsiteY1" fmla="*/ 0 h 1002462"/>
              <a:gd name="connsiteX2" fmla="*/ 881631 w 1198106"/>
              <a:gd name="connsiteY2" fmla="*/ 0 h 1002462"/>
              <a:gd name="connsiteX3" fmla="*/ 1195916 w 1198106"/>
              <a:gd name="connsiteY3" fmla="*/ 314285 h 1002462"/>
              <a:gd name="connsiteX4" fmla="*/ 1195916 w 1198106"/>
              <a:gd name="connsiteY4" fmla="*/ 415965 h 1002462"/>
              <a:gd name="connsiteX5" fmla="*/ 1198106 w 1198106"/>
              <a:gd name="connsiteY5" fmla="*/ 982166 h 1002462"/>
              <a:gd name="connsiteX6" fmla="*/ 307230 w 1198106"/>
              <a:gd name="connsiteY6" fmla="*/ 737306 h 1002462"/>
              <a:gd name="connsiteX7" fmla="*/ 0 w 1198106"/>
              <a:gd name="connsiteY7" fmla="*/ 415965 h 1002462"/>
              <a:gd name="connsiteX8" fmla="*/ 0 w 1198106"/>
              <a:gd name="connsiteY8" fmla="*/ 314285 h 1002462"/>
              <a:gd name="connsiteX0" fmla="*/ 0 w 1198106"/>
              <a:gd name="connsiteY0" fmla="*/ 314285 h 994293"/>
              <a:gd name="connsiteX1" fmla="*/ 314285 w 1198106"/>
              <a:gd name="connsiteY1" fmla="*/ 0 h 994293"/>
              <a:gd name="connsiteX2" fmla="*/ 881631 w 1198106"/>
              <a:gd name="connsiteY2" fmla="*/ 0 h 994293"/>
              <a:gd name="connsiteX3" fmla="*/ 1195916 w 1198106"/>
              <a:gd name="connsiteY3" fmla="*/ 314285 h 994293"/>
              <a:gd name="connsiteX4" fmla="*/ 1195916 w 1198106"/>
              <a:gd name="connsiteY4" fmla="*/ 415965 h 994293"/>
              <a:gd name="connsiteX5" fmla="*/ 1198106 w 1198106"/>
              <a:gd name="connsiteY5" fmla="*/ 982166 h 994293"/>
              <a:gd name="connsiteX6" fmla="*/ 307230 w 1198106"/>
              <a:gd name="connsiteY6" fmla="*/ 737306 h 994293"/>
              <a:gd name="connsiteX7" fmla="*/ 0 w 1198106"/>
              <a:gd name="connsiteY7" fmla="*/ 415965 h 994293"/>
              <a:gd name="connsiteX8" fmla="*/ 0 w 1198106"/>
              <a:gd name="connsiteY8" fmla="*/ 314285 h 994293"/>
              <a:gd name="connsiteX0" fmla="*/ 0 w 1198106"/>
              <a:gd name="connsiteY0" fmla="*/ 314285 h 992226"/>
              <a:gd name="connsiteX1" fmla="*/ 314285 w 1198106"/>
              <a:gd name="connsiteY1" fmla="*/ 0 h 992226"/>
              <a:gd name="connsiteX2" fmla="*/ 881631 w 1198106"/>
              <a:gd name="connsiteY2" fmla="*/ 0 h 992226"/>
              <a:gd name="connsiteX3" fmla="*/ 1195916 w 1198106"/>
              <a:gd name="connsiteY3" fmla="*/ 314285 h 992226"/>
              <a:gd name="connsiteX4" fmla="*/ 1195916 w 1198106"/>
              <a:gd name="connsiteY4" fmla="*/ 415965 h 992226"/>
              <a:gd name="connsiteX5" fmla="*/ 1198106 w 1198106"/>
              <a:gd name="connsiteY5" fmla="*/ 982166 h 992226"/>
              <a:gd name="connsiteX6" fmla="*/ 307230 w 1198106"/>
              <a:gd name="connsiteY6" fmla="*/ 737306 h 992226"/>
              <a:gd name="connsiteX7" fmla="*/ 0 w 1198106"/>
              <a:gd name="connsiteY7" fmla="*/ 415965 h 992226"/>
              <a:gd name="connsiteX8" fmla="*/ 0 w 1198106"/>
              <a:gd name="connsiteY8" fmla="*/ 314285 h 992226"/>
              <a:gd name="connsiteX0" fmla="*/ 0 w 1198106"/>
              <a:gd name="connsiteY0" fmla="*/ 314285 h 989392"/>
              <a:gd name="connsiteX1" fmla="*/ 314285 w 1198106"/>
              <a:gd name="connsiteY1" fmla="*/ 0 h 989392"/>
              <a:gd name="connsiteX2" fmla="*/ 881631 w 1198106"/>
              <a:gd name="connsiteY2" fmla="*/ 0 h 989392"/>
              <a:gd name="connsiteX3" fmla="*/ 1195916 w 1198106"/>
              <a:gd name="connsiteY3" fmla="*/ 314285 h 989392"/>
              <a:gd name="connsiteX4" fmla="*/ 1195916 w 1198106"/>
              <a:gd name="connsiteY4" fmla="*/ 415965 h 989392"/>
              <a:gd name="connsiteX5" fmla="*/ 1198106 w 1198106"/>
              <a:gd name="connsiteY5" fmla="*/ 982166 h 989392"/>
              <a:gd name="connsiteX6" fmla="*/ 307230 w 1198106"/>
              <a:gd name="connsiteY6" fmla="*/ 737306 h 989392"/>
              <a:gd name="connsiteX7" fmla="*/ 0 w 1198106"/>
              <a:gd name="connsiteY7" fmla="*/ 415965 h 989392"/>
              <a:gd name="connsiteX8" fmla="*/ 0 w 1198106"/>
              <a:gd name="connsiteY8" fmla="*/ 314285 h 989392"/>
              <a:gd name="connsiteX0" fmla="*/ 0 w 1198349"/>
              <a:gd name="connsiteY0" fmla="*/ 314285 h 999994"/>
              <a:gd name="connsiteX1" fmla="*/ 314285 w 1198349"/>
              <a:gd name="connsiteY1" fmla="*/ 0 h 999994"/>
              <a:gd name="connsiteX2" fmla="*/ 881631 w 1198349"/>
              <a:gd name="connsiteY2" fmla="*/ 0 h 999994"/>
              <a:gd name="connsiteX3" fmla="*/ 1195916 w 1198349"/>
              <a:gd name="connsiteY3" fmla="*/ 314285 h 999994"/>
              <a:gd name="connsiteX4" fmla="*/ 1195916 w 1198349"/>
              <a:gd name="connsiteY4" fmla="*/ 415965 h 999994"/>
              <a:gd name="connsiteX5" fmla="*/ 1198106 w 1198349"/>
              <a:gd name="connsiteY5" fmla="*/ 982166 h 999994"/>
              <a:gd name="connsiteX6" fmla="*/ 307230 w 1198349"/>
              <a:gd name="connsiteY6" fmla="*/ 737306 h 999994"/>
              <a:gd name="connsiteX7" fmla="*/ 0 w 1198349"/>
              <a:gd name="connsiteY7" fmla="*/ 415965 h 999994"/>
              <a:gd name="connsiteX8" fmla="*/ 0 w 1198349"/>
              <a:gd name="connsiteY8" fmla="*/ 314285 h 999994"/>
              <a:gd name="connsiteX0" fmla="*/ 0 w 1198349"/>
              <a:gd name="connsiteY0" fmla="*/ 314285 h 1010400"/>
              <a:gd name="connsiteX1" fmla="*/ 314285 w 1198349"/>
              <a:gd name="connsiteY1" fmla="*/ 0 h 1010400"/>
              <a:gd name="connsiteX2" fmla="*/ 881631 w 1198349"/>
              <a:gd name="connsiteY2" fmla="*/ 0 h 1010400"/>
              <a:gd name="connsiteX3" fmla="*/ 1195916 w 1198349"/>
              <a:gd name="connsiteY3" fmla="*/ 314285 h 1010400"/>
              <a:gd name="connsiteX4" fmla="*/ 1195916 w 1198349"/>
              <a:gd name="connsiteY4" fmla="*/ 415965 h 1010400"/>
              <a:gd name="connsiteX5" fmla="*/ 1198106 w 1198349"/>
              <a:gd name="connsiteY5" fmla="*/ 982166 h 1010400"/>
              <a:gd name="connsiteX6" fmla="*/ 307230 w 1198349"/>
              <a:gd name="connsiteY6" fmla="*/ 737306 h 1010400"/>
              <a:gd name="connsiteX7" fmla="*/ 0 w 1198349"/>
              <a:gd name="connsiteY7" fmla="*/ 415965 h 1010400"/>
              <a:gd name="connsiteX8" fmla="*/ 0 w 1198349"/>
              <a:gd name="connsiteY8" fmla="*/ 314285 h 1010400"/>
              <a:gd name="connsiteX0" fmla="*/ 0 w 1198349"/>
              <a:gd name="connsiteY0" fmla="*/ 314285 h 1002462"/>
              <a:gd name="connsiteX1" fmla="*/ 314285 w 1198349"/>
              <a:gd name="connsiteY1" fmla="*/ 0 h 1002462"/>
              <a:gd name="connsiteX2" fmla="*/ 881631 w 1198349"/>
              <a:gd name="connsiteY2" fmla="*/ 0 h 1002462"/>
              <a:gd name="connsiteX3" fmla="*/ 1195916 w 1198349"/>
              <a:gd name="connsiteY3" fmla="*/ 314285 h 1002462"/>
              <a:gd name="connsiteX4" fmla="*/ 1195916 w 1198349"/>
              <a:gd name="connsiteY4" fmla="*/ 415965 h 1002462"/>
              <a:gd name="connsiteX5" fmla="*/ 1198106 w 1198349"/>
              <a:gd name="connsiteY5" fmla="*/ 982166 h 1002462"/>
              <a:gd name="connsiteX6" fmla="*/ 307230 w 1198349"/>
              <a:gd name="connsiteY6" fmla="*/ 737306 h 1002462"/>
              <a:gd name="connsiteX7" fmla="*/ 0 w 1198349"/>
              <a:gd name="connsiteY7" fmla="*/ 415965 h 1002462"/>
              <a:gd name="connsiteX8" fmla="*/ 0 w 1198349"/>
              <a:gd name="connsiteY8" fmla="*/ 314285 h 1002462"/>
              <a:gd name="connsiteX0" fmla="*/ 0 w 1198106"/>
              <a:gd name="connsiteY0" fmla="*/ 314285 h 1009026"/>
              <a:gd name="connsiteX1" fmla="*/ 314285 w 1198106"/>
              <a:gd name="connsiteY1" fmla="*/ 0 h 1009026"/>
              <a:gd name="connsiteX2" fmla="*/ 881631 w 1198106"/>
              <a:gd name="connsiteY2" fmla="*/ 0 h 1009026"/>
              <a:gd name="connsiteX3" fmla="*/ 1195916 w 1198106"/>
              <a:gd name="connsiteY3" fmla="*/ 314285 h 1009026"/>
              <a:gd name="connsiteX4" fmla="*/ 1195916 w 1198106"/>
              <a:gd name="connsiteY4" fmla="*/ 415965 h 1009026"/>
              <a:gd name="connsiteX5" fmla="*/ 1198106 w 1198106"/>
              <a:gd name="connsiteY5" fmla="*/ 982166 h 1009026"/>
              <a:gd name="connsiteX6" fmla="*/ 307230 w 1198106"/>
              <a:gd name="connsiteY6" fmla="*/ 737306 h 1009026"/>
              <a:gd name="connsiteX7" fmla="*/ 0 w 1198106"/>
              <a:gd name="connsiteY7" fmla="*/ 415965 h 1009026"/>
              <a:gd name="connsiteX8" fmla="*/ 0 w 1198106"/>
              <a:gd name="connsiteY8" fmla="*/ 314285 h 1009026"/>
              <a:gd name="connsiteX0" fmla="*/ 0 w 1215132"/>
              <a:gd name="connsiteY0" fmla="*/ 314285 h 1013202"/>
              <a:gd name="connsiteX1" fmla="*/ 314285 w 1215132"/>
              <a:gd name="connsiteY1" fmla="*/ 0 h 1013202"/>
              <a:gd name="connsiteX2" fmla="*/ 881631 w 1215132"/>
              <a:gd name="connsiteY2" fmla="*/ 0 h 1013202"/>
              <a:gd name="connsiteX3" fmla="*/ 1195916 w 1215132"/>
              <a:gd name="connsiteY3" fmla="*/ 314285 h 1013202"/>
              <a:gd name="connsiteX4" fmla="*/ 1195916 w 1215132"/>
              <a:gd name="connsiteY4" fmla="*/ 415965 h 1013202"/>
              <a:gd name="connsiteX5" fmla="*/ 1198106 w 1215132"/>
              <a:gd name="connsiteY5" fmla="*/ 982166 h 1013202"/>
              <a:gd name="connsiteX6" fmla="*/ 307230 w 1215132"/>
              <a:gd name="connsiteY6" fmla="*/ 737306 h 1013202"/>
              <a:gd name="connsiteX7" fmla="*/ 0 w 1215132"/>
              <a:gd name="connsiteY7" fmla="*/ 415965 h 1013202"/>
              <a:gd name="connsiteX8" fmla="*/ 0 w 1215132"/>
              <a:gd name="connsiteY8" fmla="*/ 314285 h 1013202"/>
              <a:gd name="connsiteX0" fmla="*/ 0 w 1200285"/>
              <a:gd name="connsiteY0" fmla="*/ 314285 h 1011792"/>
              <a:gd name="connsiteX1" fmla="*/ 314285 w 1200285"/>
              <a:gd name="connsiteY1" fmla="*/ 0 h 1011792"/>
              <a:gd name="connsiteX2" fmla="*/ 881631 w 1200285"/>
              <a:gd name="connsiteY2" fmla="*/ 0 h 1011792"/>
              <a:gd name="connsiteX3" fmla="*/ 1195916 w 1200285"/>
              <a:gd name="connsiteY3" fmla="*/ 314285 h 1011792"/>
              <a:gd name="connsiteX4" fmla="*/ 1195916 w 1200285"/>
              <a:gd name="connsiteY4" fmla="*/ 415965 h 1011792"/>
              <a:gd name="connsiteX5" fmla="*/ 1198106 w 1200285"/>
              <a:gd name="connsiteY5" fmla="*/ 982166 h 1011792"/>
              <a:gd name="connsiteX6" fmla="*/ 307230 w 1200285"/>
              <a:gd name="connsiteY6" fmla="*/ 737306 h 1011792"/>
              <a:gd name="connsiteX7" fmla="*/ 0 w 1200285"/>
              <a:gd name="connsiteY7" fmla="*/ 415965 h 1011792"/>
              <a:gd name="connsiteX8" fmla="*/ 0 w 1200285"/>
              <a:gd name="connsiteY8" fmla="*/ 314285 h 1011792"/>
              <a:gd name="connsiteX0" fmla="*/ 0 w 1198349"/>
              <a:gd name="connsiteY0" fmla="*/ 314285 h 1013202"/>
              <a:gd name="connsiteX1" fmla="*/ 314285 w 1198349"/>
              <a:gd name="connsiteY1" fmla="*/ 0 h 1013202"/>
              <a:gd name="connsiteX2" fmla="*/ 881631 w 1198349"/>
              <a:gd name="connsiteY2" fmla="*/ 0 h 1013202"/>
              <a:gd name="connsiteX3" fmla="*/ 1195916 w 1198349"/>
              <a:gd name="connsiteY3" fmla="*/ 314285 h 1013202"/>
              <a:gd name="connsiteX4" fmla="*/ 1195916 w 1198349"/>
              <a:gd name="connsiteY4" fmla="*/ 415965 h 1013202"/>
              <a:gd name="connsiteX5" fmla="*/ 1198106 w 1198349"/>
              <a:gd name="connsiteY5" fmla="*/ 982166 h 1013202"/>
              <a:gd name="connsiteX6" fmla="*/ 307230 w 1198349"/>
              <a:gd name="connsiteY6" fmla="*/ 737306 h 1013202"/>
              <a:gd name="connsiteX7" fmla="*/ 0 w 1198349"/>
              <a:gd name="connsiteY7" fmla="*/ 415965 h 1013202"/>
              <a:gd name="connsiteX8" fmla="*/ 0 w 1198349"/>
              <a:gd name="connsiteY8" fmla="*/ 314285 h 1013202"/>
              <a:gd name="connsiteX0" fmla="*/ 0 w 1264173"/>
              <a:gd name="connsiteY0" fmla="*/ 314285 h 1029724"/>
              <a:gd name="connsiteX1" fmla="*/ 314285 w 1264173"/>
              <a:gd name="connsiteY1" fmla="*/ 0 h 1029724"/>
              <a:gd name="connsiteX2" fmla="*/ 881631 w 1264173"/>
              <a:gd name="connsiteY2" fmla="*/ 0 h 1029724"/>
              <a:gd name="connsiteX3" fmla="*/ 1195916 w 1264173"/>
              <a:gd name="connsiteY3" fmla="*/ 314285 h 1029724"/>
              <a:gd name="connsiteX4" fmla="*/ 1195916 w 1264173"/>
              <a:gd name="connsiteY4" fmla="*/ 415965 h 1029724"/>
              <a:gd name="connsiteX5" fmla="*/ 1198106 w 1264173"/>
              <a:gd name="connsiteY5" fmla="*/ 982166 h 1029724"/>
              <a:gd name="connsiteX6" fmla="*/ 307230 w 1264173"/>
              <a:gd name="connsiteY6" fmla="*/ 737306 h 1029724"/>
              <a:gd name="connsiteX7" fmla="*/ 0 w 1264173"/>
              <a:gd name="connsiteY7" fmla="*/ 415965 h 1029724"/>
              <a:gd name="connsiteX8" fmla="*/ 0 w 1264173"/>
              <a:gd name="connsiteY8" fmla="*/ 314285 h 1029724"/>
              <a:gd name="connsiteX0" fmla="*/ 0 w 1200285"/>
              <a:gd name="connsiteY0" fmla="*/ 314285 h 982166"/>
              <a:gd name="connsiteX1" fmla="*/ 314285 w 1200285"/>
              <a:gd name="connsiteY1" fmla="*/ 0 h 982166"/>
              <a:gd name="connsiteX2" fmla="*/ 881631 w 1200285"/>
              <a:gd name="connsiteY2" fmla="*/ 0 h 982166"/>
              <a:gd name="connsiteX3" fmla="*/ 1195916 w 1200285"/>
              <a:gd name="connsiteY3" fmla="*/ 314285 h 982166"/>
              <a:gd name="connsiteX4" fmla="*/ 1195916 w 1200285"/>
              <a:gd name="connsiteY4" fmla="*/ 415965 h 982166"/>
              <a:gd name="connsiteX5" fmla="*/ 1198106 w 1200285"/>
              <a:gd name="connsiteY5" fmla="*/ 982166 h 982166"/>
              <a:gd name="connsiteX6" fmla="*/ 307230 w 1200285"/>
              <a:gd name="connsiteY6" fmla="*/ 737306 h 982166"/>
              <a:gd name="connsiteX7" fmla="*/ 0 w 1200285"/>
              <a:gd name="connsiteY7" fmla="*/ 415965 h 982166"/>
              <a:gd name="connsiteX8" fmla="*/ 0 w 1200285"/>
              <a:gd name="connsiteY8" fmla="*/ 314285 h 982166"/>
              <a:gd name="connsiteX0" fmla="*/ 0 w 1198106"/>
              <a:gd name="connsiteY0" fmla="*/ 314285 h 982166"/>
              <a:gd name="connsiteX1" fmla="*/ 314285 w 1198106"/>
              <a:gd name="connsiteY1" fmla="*/ 0 h 982166"/>
              <a:gd name="connsiteX2" fmla="*/ 881631 w 1198106"/>
              <a:gd name="connsiteY2" fmla="*/ 0 h 982166"/>
              <a:gd name="connsiteX3" fmla="*/ 1195916 w 1198106"/>
              <a:gd name="connsiteY3" fmla="*/ 314285 h 982166"/>
              <a:gd name="connsiteX4" fmla="*/ 1195916 w 1198106"/>
              <a:gd name="connsiteY4" fmla="*/ 415965 h 982166"/>
              <a:gd name="connsiteX5" fmla="*/ 1198106 w 1198106"/>
              <a:gd name="connsiteY5" fmla="*/ 982166 h 982166"/>
              <a:gd name="connsiteX6" fmla="*/ 307230 w 1198106"/>
              <a:gd name="connsiteY6" fmla="*/ 737306 h 982166"/>
              <a:gd name="connsiteX7" fmla="*/ 0 w 1198106"/>
              <a:gd name="connsiteY7" fmla="*/ 415965 h 982166"/>
              <a:gd name="connsiteX8" fmla="*/ 0 w 1198106"/>
              <a:gd name="connsiteY8" fmla="*/ 314285 h 982166"/>
              <a:gd name="connsiteX0" fmla="*/ 0 w 1198350"/>
              <a:gd name="connsiteY0" fmla="*/ 314285 h 982166"/>
              <a:gd name="connsiteX1" fmla="*/ 314285 w 1198350"/>
              <a:gd name="connsiteY1" fmla="*/ 0 h 982166"/>
              <a:gd name="connsiteX2" fmla="*/ 881631 w 1198350"/>
              <a:gd name="connsiteY2" fmla="*/ 0 h 982166"/>
              <a:gd name="connsiteX3" fmla="*/ 1195916 w 1198350"/>
              <a:gd name="connsiteY3" fmla="*/ 314285 h 982166"/>
              <a:gd name="connsiteX4" fmla="*/ 1195916 w 1198350"/>
              <a:gd name="connsiteY4" fmla="*/ 415965 h 982166"/>
              <a:gd name="connsiteX5" fmla="*/ 1198106 w 1198350"/>
              <a:gd name="connsiteY5" fmla="*/ 982166 h 982166"/>
              <a:gd name="connsiteX6" fmla="*/ 307230 w 1198350"/>
              <a:gd name="connsiteY6" fmla="*/ 737306 h 982166"/>
              <a:gd name="connsiteX7" fmla="*/ 0 w 1198350"/>
              <a:gd name="connsiteY7" fmla="*/ 415965 h 982166"/>
              <a:gd name="connsiteX8" fmla="*/ 0 w 1198350"/>
              <a:gd name="connsiteY8" fmla="*/ 314285 h 982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8350" h="982166">
                <a:moveTo>
                  <a:pt x="0" y="314285"/>
                </a:moveTo>
                <a:cubicBezTo>
                  <a:pt x="0" y="140710"/>
                  <a:pt x="140710" y="0"/>
                  <a:pt x="314285" y="0"/>
                </a:cubicBezTo>
                <a:lnTo>
                  <a:pt x="881631" y="0"/>
                </a:lnTo>
                <a:cubicBezTo>
                  <a:pt x="1055206" y="0"/>
                  <a:pt x="1195916" y="140710"/>
                  <a:pt x="1195916" y="314285"/>
                </a:cubicBezTo>
                <a:lnTo>
                  <a:pt x="1195916" y="415965"/>
                </a:lnTo>
                <a:cubicBezTo>
                  <a:pt x="1195916" y="611765"/>
                  <a:pt x="1199267" y="878127"/>
                  <a:pt x="1198106" y="982166"/>
                </a:cubicBezTo>
                <a:cubicBezTo>
                  <a:pt x="765574" y="855166"/>
                  <a:pt x="291734" y="737306"/>
                  <a:pt x="307230" y="737306"/>
                </a:cubicBezTo>
                <a:cubicBezTo>
                  <a:pt x="144239" y="702028"/>
                  <a:pt x="0" y="589540"/>
                  <a:pt x="0" y="415965"/>
                </a:cubicBezTo>
                <a:lnTo>
                  <a:pt x="0" y="314285"/>
                </a:lnTo>
                <a:close/>
              </a:path>
            </a:pathLst>
          </a:custGeom>
          <a:solidFill>
            <a:srgbClr val="F6F4E8"/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32760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endParaRPr lang="sv-SE" sz="1200" b="1" dirty="0">
              <a:solidFill>
                <a:schemeClr val="bg1"/>
              </a:solidFill>
            </a:endParaRPr>
          </a:p>
        </p:txBody>
      </p:sp>
      <p:sp>
        <p:nvSpPr>
          <p:cNvPr id="18" name="Rektangel med rundade hörn 7"/>
          <p:cNvSpPr/>
          <p:nvPr userDrawn="1"/>
        </p:nvSpPr>
        <p:spPr>
          <a:xfrm>
            <a:off x="3200400" y="904672"/>
            <a:ext cx="2461758" cy="2017653"/>
          </a:xfrm>
          <a:custGeom>
            <a:avLst/>
            <a:gdLst>
              <a:gd name="connsiteX0" fmla="*/ 0 w 1195916"/>
              <a:gd name="connsiteY0" fmla="*/ 314285 h 730250"/>
              <a:gd name="connsiteX1" fmla="*/ 314285 w 1195916"/>
              <a:gd name="connsiteY1" fmla="*/ 0 h 730250"/>
              <a:gd name="connsiteX2" fmla="*/ 881631 w 1195916"/>
              <a:gd name="connsiteY2" fmla="*/ 0 h 730250"/>
              <a:gd name="connsiteX3" fmla="*/ 1195916 w 1195916"/>
              <a:gd name="connsiteY3" fmla="*/ 314285 h 730250"/>
              <a:gd name="connsiteX4" fmla="*/ 1195916 w 1195916"/>
              <a:gd name="connsiteY4" fmla="*/ 415965 h 730250"/>
              <a:gd name="connsiteX5" fmla="*/ 881631 w 1195916"/>
              <a:gd name="connsiteY5" fmla="*/ 730250 h 730250"/>
              <a:gd name="connsiteX6" fmla="*/ 314285 w 1195916"/>
              <a:gd name="connsiteY6" fmla="*/ 730250 h 730250"/>
              <a:gd name="connsiteX7" fmla="*/ 0 w 1195916"/>
              <a:gd name="connsiteY7" fmla="*/ 415965 h 730250"/>
              <a:gd name="connsiteX8" fmla="*/ 0 w 1195916"/>
              <a:gd name="connsiteY8" fmla="*/ 314285 h 730250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07230 w 1278093"/>
              <a:gd name="connsiteY6" fmla="*/ 726722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02659"/>
              <a:gd name="connsiteY0" fmla="*/ 314285 h 977194"/>
              <a:gd name="connsiteX1" fmla="*/ 314285 w 1202659"/>
              <a:gd name="connsiteY1" fmla="*/ 0 h 977194"/>
              <a:gd name="connsiteX2" fmla="*/ 881631 w 1202659"/>
              <a:gd name="connsiteY2" fmla="*/ 0 h 977194"/>
              <a:gd name="connsiteX3" fmla="*/ 1195916 w 1202659"/>
              <a:gd name="connsiteY3" fmla="*/ 314285 h 977194"/>
              <a:gd name="connsiteX4" fmla="*/ 1195916 w 1202659"/>
              <a:gd name="connsiteY4" fmla="*/ 415965 h 977194"/>
              <a:gd name="connsiteX5" fmla="*/ 1202659 w 1202659"/>
              <a:gd name="connsiteY5" fmla="*/ 977194 h 977194"/>
              <a:gd name="connsiteX6" fmla="*/ 307230 w 1202659"/>
              <a:gd name="connsiteY6" fmla="*/ 726722 h 977194"/>
              <a:gd name="connsiteX7" fmla="*/ 0 w 1202659"/>
              <a:gd name="connsiteY7" fmla="*/ 415965 h 977194"/>
              <a:gd name="connsiteX8" fmla="*/ 0 w 1202659"/>
              <a:gd name="connsiteY8" fmla="*/ 314285 h 977194"/>
              <a:gd name="connsiteX0" fmla="*/ 0 w 1202659"/>
              <a:gd name="connsiteY0" fmla="*/ 314285 h 977194"/>
              <a:gd name="connsiteX1" fmla="*/ 314285 w 1202659"/>
              <a:gd name="connsiteY1" fmla="*/ 0 h 977194"/>
              <a:gd name="connsiteX2" fmla="*/ 881631 w 1202659"/>
              <a:gd name="connsiteY2" fmla="*/ 0 h 977194"/>
              <a:gd name="connsiteX3" fmla="*/ 1195916 w 1202659"/>
              <a:gd name="connsiteY3" fmla="*/ 314285 h 977194"/>
              <a:gd name="connsiteX4" fmla="*/ 1195916 w 1202659"/>
              <a:gd name="connsiteY4" fmla="*/ 415965 h 977194"/>
              <a:gd name="connsiteX5" fmla="*/ 1202659 w 1202659"/>
              <a:gd name="connsiteY5" fmla="*/ 977194 h 977194"/>
              <a:gd name="connsiteX6" fmla="*/ 307230 w 1202659"/>
              <a:gd name="connsiteY6" fmla="*/ 737306 h 977194"/>
              <a:gd name="connsiteX7" fmla="*/ 0 w 1202659"/>
              <a:gd name="connsiteY7" fmla="*/ 415965 h 977194"/>
              <a:gd name="connsiteX8" fmla="*/ 0 w 1202659"/>
              <a:gd name="connsiteY8" fmla="*/ 314285 h 977194"/>
              <a:gd name="connsiteX0" fmla="*/ 0 w 1202659"/>
              <a:gd name="connsiteY0" fmla="*/ 314285 h 977194"/>
              <a:gd name="connsiteX1" fmla="*/ 314285 w 1202659"/>
              <a:gd name="connsiteY1" fmla="*/ 0 h 977194"/>
              <a:gd name="connsiteX2" fmla="*/ 881631 w 1202659"/>
              <a:gd name="connsiteY2" fmla="*/ 0 h 977194"/>
              <a:gd name="connsiteX3" fmla="*/ 1195916 w 1202659"/>
              <a:gd name="connsiteY3" fmla="*/ 314285 h 977194"/>
              <a:gd name="connsiteX4" fmla="*/ 1195916 w 1202659"/>
              <a:gd name="connsiteY4" fmla="*/ 415965 h 977194"/>
              <a:gd name="connsiteX5" fmla="*/ 1202659 w 1202659"/>
              <a:gd name="connsiteY5" fmla="*/ 977194 h 977194"/>
              <a:gd name="connsiteX6" fmla="*/ 307230 w 1202659"/>
              <a:gd name="connsiteY6" fmla="*/ 737306 h 977194"/>
              <a:gd name="connsiteX7" fmla="*/ 0 w 1202659"/>
              <a:gd name="connsiteY7" fmla="*/ 415965 h 977194"/>
              <a:gd name="connsiteX8" fmla="*/ 0 w 1202659"/>
              <a:gd name="connsiteY8" fmla="*/ 314285 h 977194"/>
              <a:gd name="connsiteX0" fmla="*/ 0 w 1202659"/>
              <a:gd name="connsiteY0" fmla="*/ 314285 h 977217"/>
              <a:gd name="connsiteX1" fmla="*/ 314285 w 1202659"/>
              <a:gd name="connsiteY1" fmla="*/ 0 h 977217"/>
              <a:gd name="connsiteX2" fmla="*/ 881631 w 1202659"/>
              <a:gd name="connsiteY2" fmla="*/ 0 h 977217"/>
              <a:gd name="connsiteX3" fmla="*/ 1195916 w 1202659"/>
              <a:gd name="connsiteY3" fmla="*/ 314285 h 977217"/>
              <a:gd name="connsiteX4" fmla="*/ 1195916 w 1202659"/>
              <a:gd name="connsiteY4" fmla="*/ 415965 h 977217"/>
              <a:gd name="connsiteX5" fmla="*/ 1202659 w 1202659"/>
              <a:gd name="connsiteY5" fmla="*/ 977194 h 977217"/>
              <a:gd name="connsiteX6" fmla="*/ 307230 w 1202659"/>
              <a:gd name="connsiteY6" fmla="*/ 737306 h 977217"/>
              <a:gd name="connsiteX7" fmla="*/ 0 w 1202659"/>
              <a:gd name="connsiteY7" fmla="*/ 415965 h 977217"/>
              <a:gd name="connsiteX8" fmla="*/ 0 w 1202659"/>
              <a:gd name="connsiteY8" fmla="*/ 314285 h 977217"/>
              <a:gd name="connsiteX0" fmla="*/ 0 w 1202659"/>
              <a:gd name="connsiteY0" fmla="*/ 314285 h 983567"/>
              <a:gd name="connsiteX1" fmla="*/ 314285 w 1202659"/>
              <a:gd name="connsiteY1" fmla="*/ 0 h 983567"/>
              <a:gd name="connsiteX2" fmla="*/ 881631 w 1202659"/>
              <a:gd name="connsiteY2" fmla="*/ 0 h 983567"/>
              <a:gd name="connsiteX3" fmla="*/ 1195916 w 1202659"/>
              <a:gd name="connsiteY3" fmla="*/ 314285 h 983567"/>
              <a:gd name="connsiteX4" fmla="*/ 1195916 w 1202659"/>
              <a:gd name="connsiteY4" fmla="*/ 415965 h 983567"/>
              <a:gd name="connsiteX5" fmla="*/ 1202659 w 1202659"/>
              <a:gd name="connsiteY5" fmla="*/ 983544 h 983567"/>
              <a:gd name="connsiteX6" fmla="*/ 307230 w 1202659"/>
              <a:gd name="connsiteY6" fmla="*/ 737306 h 983567"/>
              <a:gd name="connsiteX7" fmla="*/ 0 w 1202659"/>
              <a:gd name="connsiteY7" fmla="*/ 415965 h 983567"/>
              <a:gd name="connsiteX8" fmla="*/ 0 w 1202659"/>
              <a:gd name="connsiteY8" fmla="*/ 314285 h 983567"/>
              <a:gd name="connsiteX0" fmla="*/ 0 w 1199484"/>
              <a:gd name="connsiteY0" fmla="*/ 314285 h 983567"/>
              <a:gd name="connsiteX1" fmla="*/ 314285 w 1199484"/>
              <a:gd name="connsiteY1" fmla="*/ 0 h 983567"/>
              <a:gd name="connsiteX2" fmla="*/ 881631 w 1199484"/>
              <a:gd name="connsiteY2" fmla="*/ 0 h 983567"/>
              <a:gd name="connsiteX3" fmla="*/ 1195916 w 1199484"/>
              <a:gd name="connsiteY3" fmla="*/ 314285 h 983567"/>
              <a:gd name="connsiteX4" fmla="*/ 1195916 w 1199484"/>
              <a:gd name="connsiteY4" fmla="*/ 415965 h 983567"/>
              <a:gd name="connsiteX5" fmla="*/ 1199484 w 1199484"/>
              <a:gd name="connsiteY5" fmla="*/ 983544 h 983567"/>
              <a:gd name="connsiteX6" fmla="*/ 307230 w 1199484"/>
              <a:gd name="connsiteY6" fmla="*/ 737306 h 983567"/>
              <a:gd name="connsiteX7" fmla="*/ 0 w 1199484"/>
              <a:gd name="connsiteY7" fmla="*/ 415965 h 983567"/>
              <a:gd name="connsiteX8" fmla="*/ 0 w 1199484"/>
              <a:gd name="connsiteY8" fmla="*/ 314285 h 983567"/>
              <a:gd name="connsiteX0" fmla="*/ 0 w 1199484"/>
              <a:gd name="connsiteY0" fmla="*/ 314285 h 983568"/>
              <a:gd name="connsiteX1" fmla="*/ 314285 w 1199484"/>
              <a:gd name="connsiteY1" fmla="*/ 0 h 983568"/>
              <a:gd name="connsiteX2" fmla="*/ 881631 w 1199484"/>
              <a:gd name="connsiteY2" fmla="*/ 0 h 983568"/>
              <a:gd name="connsiteX3" fmla="*/ 1195916 w 1199484"/>
              <a:gd name="connsiteY3" fmla="*/ 314285 h 983568"/>
              <a:gd name="connsiteX4" fmla="*/ 1195916 w 1199484"/>
              <a:gd name="connsiteY4" fmla="*/ 415965 h 983568"/>
              <a:gd name="connsiteX5" fmla="*/ 1199484 w 1199484"/>
              <a:gd name="connsiteY5" fmla="*/ 983544 h 983568"/>
              <a:gd name="connsiteX6" fmla="*/ 307230 w 1199484"/>
              <a:gd name="connsiteY6" fmla="*/ 737306 h 983568"/>
              <a:gd name="connsiteX7" fmla="*/ 0 w 1199484"/>
              <a:gd name="connsiteY7" fmla="*/ 415965 h 983568"/>
              <a:gd name="connsiteX8" fmla="*/ 0 w 1199484"/>
              <a:gd name="connsiteY8" fmla="*/ 314285 h 983568"/>
              <a:gd name="connsiteX0" fmla="*/ 0 w 1198106"/>
              <a:gd name="connsiteY0" fmla="*/ 314285 h 982190"/>
              <a:gd name="connsiteX1" fmla="*/ 314285 w 1198106"/>
              <a:gd name="connsiteY1" fmla="*/ 0 h 982190"/>
              <a:gd name="connsiteX2" fmla="*/ 881631 w 1198106"/>
              <a:gd name="connsiteY2" fmla="*/ 0 h 982190"/>
              <a:gd name="connsiteX3" fmla="*/ 1195916 w 1198106"/>
              <a:gd name="connsiteY3" fmla="*/ 314285 h 982190"/>
              <a:gd name="connsiteX4" fmla="*/ 1195916 w 1198106"/>
              <a:gd name="connsiteY4" fmla="*/ 415965 h 982190"/>
              <a:gd name="connsiteX5" fmla="*/ 1198106 w 1198106"/>
              <a:gd name="connsiteY5" fmla="*/ 982166 h 982190"/>
              <a:gd name="connsiteX6" fmla="*/ 307230 w 1198106"/>
              <a:gd name="connsiteY6" fmla="*/ 737306 h 982190"/>
              <a:gd name="connsiteX7" fmla="*/ 0 w 1198106"/>
              <a:gd name="connsiteY7" fmla="*/ 415965 h 982190"/>
              <a:gd name="connsiteX8" fmla="*/ 0 w 1198106"/>
              <a:gd name="connsiteY8" fmla="*/ 314285 h 982190"/>
              <a:gd name="connsiteX0" fmla="*/ 0 w 1198106"/>
              <a:gd name="connsiteY0" fmla="*/ 314285 h 982166"/>
              <a:gd name="connsiteX1" fmla="*/ 314285 w 1198106"/>
              <a:gd name="connsiteY1" fmla="*/ 0 h 982166"/>
              <a:gd name="connsiteX2" fmla="*/ 881631 w 1198106"/>
              <a:gd name="connsiteY2" fmla="*/ 0 h 982166"/>
              <a:gd name="connsiteX3" fmla="*/ 1195916 w 1198106"/>
              <a:gd name="connsiteY3" fmla="*/ 314285 h 982166"/>
              <a:gd name="connsiteX4" fmla="*/ 1195916 w 1198106"/>
              <a:gd name="connsiteY4" fmla="*/ 415965 h 982166"/>
              <a:gd name="connsiteX5" fmla="*/ 1198106 w 1198106"/>
              <a:gd name="connsiteY5" fmla="*/ 982166 h 982166"/>
              <a:gd name="connsiteX6" fmla="*/ 307230 w 1198106"/>
              <a:gd name="connsiteY6" fmla="*/ 737306 h 982166"/>
              <a:gd name="connsiteX7" fmla="*/ 0 w 1198106"/>
              <a:gd name="connsiteY7" fmla="*/ 415965 h 982166"/>
              <a:gd name="connsiteX8" fmla="*/ 0 w 1198106"/>
              <a:gd name="connsiteY8" fmla="*/ 314285 h 982166"/>
              <a:gd name="connsiteX0" fmla="*/ 0 w 1198106"/>
              <a:gd name="connsiteY0" fmla="*/ 314285 h 982166"/>
              <a:gd name="connsiteX1" fmla="*/ 314285 w 1198106"/>
              <a:gd name="connsiteY1" fmla="*/ 0 h 982166"/>
              <a:gd name="connsiteX2" fmla="*/ 881631 w 1198106"/>
              <a:gd name="connsiteY2" fmla="*/ 0 h 982166"/>
              <a:gd name="connsiteX3" fmla="*/ 1195916 w 1198106"/>
              <a:gd name="connsiteY3" fmla="*/ 314285 h 982166"/>
              <a:gd name="connsiteX4" fmla="*/ 1195916 w 1198106"/>
              <a:gd name="connsiteY4" fmla="*/ 415965 h 982166"/>
              <a:gd name="connsiteX5" fmla="*/ 1198106 w 1198106"/>
              <a:gd name="connsiteY5" fmla="*/ 982166 h 982166"/>
              <a:gd name="connsiteX6" fmla="*/ 307230 w 1198106"/>
              <a:gd name="connsiteY6" fmla="*/ 737306 h 982166"/>
              <a:gd name="connsiteX7" fmla="*/ 0 w 1198106"/>
              <a:gd name="connsiteY7" fmla="*/ 415965 h 982166"/>
              <a:gd name="connsiteX8" fmla="*/ 0 w 1198106"/>
              <a:gd name="connsiteY8" fmla="*/ 314285 h 982166"/>
              <a:gd name="connsiteX0" fmla="*/ 0 w 1198106"/>
              <a:gd name="connsiteY0" fmla="*/ 314285 h 982213"/>
              <a:gd name="connsiteX1" fmla="*/ 314285 w 1198106"/>
              <a:gd name="connsiteY1" fmla="*/ 0 h 982213"/>
              <a:gd name="connsiteX2" fmla="*/ 881631 w 1198106"/>
              <a:gd name="connsiteY2" fmla="*/ 0 h 982213"/>
              <a:gd name="connsiteX3" fmla="*/ 1195916 w 1198106"/>
              <a:gd name="connsiteY3" fmla="*/ 314285 h 982213"/>
              <a:gd name="connsiteX4" fmla="*/ 1195916 w 1198106"/>
              <a:gd name="connsiteY4" fmla="*/ 415965 h 982213"/>
              <a:gd name="connsiteX5" fmla="*/ 1198106 w 1198106"/>
              <a:gd name="connsiteY5" fmla="*/ 982166 h 982213"/>
              <a:gd name="connsiteX6" fmla="*/ 307230 w 1198106"/>
              <a:gd name="connsiteY6" fmla="*/ 737306 h 982213"/>
              <a:gd name="connsiteX7" fmla="*/ 0 w 1198106"/>
              <a:gd name="connsiteY7" fmla="*/ 415965 h 982213"/>
              <a:gd name="connsiteX8" fmla="*/ 0 w 1198106"/>
              <a:gd name="connsiteY8" fmla="*/ 314285 h 982213"/>
              <a:gd name="connsiteX0" fmla="*/ 0 w 1198854"/>
              <a:gd name="connsiteY0" fmla="*/ 314285 h 983118"/>
              <a:gd name="connsiteX1" fmla="*/ 314285 w 1198854"/>
              <a:gd name="connsiteY1" fmla="*/ 0 h 983118"/>
              <a:gd name="connsiteX2" fmla="*/ 881631 w 1198854"/>
              <a:gd name="connsiteY2" fmla="*/ 0 h 983118"/>
              <a:gd name="connsiteX3" fmla="*/ 1195916 w 1198854"/>
              <a:gd name="connsiteY3" fmla="*/ 314285 h 983118"/>
              <a:gd name="connsiteX4" fmla="*/ 1195916 w 1198854"/>
              <a:gd name="connsiteY4" fmla="*/ 415965 h 983118"/>
              <a:gd name="connsiteX5" fmla="*/ 1198106 w 1198854"/>
              <a:gd name="connsiteY5" fmla="*/ 982166 h 983118"/>
              <a:gd name="connsiteX6" fmla="*/ 307230 w 1198854"/>
              <a:gd name="connsiteY6" fmla="*/ 737306 h 983118"/>
              <a:gd name="connsiteX7" fmla="*/ 0 w 1198854"/>
              <a:gd name="connsiteY7" fmla="*/ 415965 h 983118"/>
              <a:gd name="connsiteX8" fmla="*/ 0 w 1198854"/>
              <a:gd name="connsiteY8" fmla="*/ 314285 h 983118"/>
              <a:gd name="connsiteX0" fmla="*/ 0 w 1198106"/>
              <a:gd name="connsiteY0" fmla="*/ 314285 h 983600"/>
              <a:gd name="connsiteX1" fmla="*/ 314285 w 1198106"/>
              <a:gd name="connsiteY1" fmla="*/ 0 h 983600"/>
              <a:gd name="connsiteX2" fmla="*/ 881631 w 1198106"/>
              <a:gd name="connsiteY2" fmla="*/ 0 h 983600"/>
              <a:gd name="connsiteX3" fmla="*/ 1195916 w 1198106"/>
              <a:gd name="connsiteY3" fmla="*/ 314285 h 983600"/>
              <a:gd name="connsiteX4" fmla="*/ 1195916 w 1198106"/>
              <a:gd name="connsiteY4" fmla="*/ 415965 h 983600"/>
              <a:gd name="connsiteX5" fmla="*/ 1198106 w 1198106"/>
              <a:gd name="connsiteY5" fmla="*/ 982166 h 983600"/>
              <a:gd name="connsiteX6" fmla="*/ 307230 w 1198106"/>
              <a:gd name="connsiteY6" fmla="*/ 737306 h 983600"/>
              <a:gd name="connsiteX7" fmla="*/ 0 w 1198106"/>
              <a:gd name="connsiteY7" fmla="*/ 415965 h 983600"/>
              <a:gd name="connsiteX8" fmla="*/ 0 w 1198106"/>
              <a:gd name="connsiteY8" fmla="*/ 314285 h 983600"/>
              <a:gd name="connsiteX0" fmla="*/ 0 w 1198106"/>
              <a:gd name="connsiteY0" fmla="*/ 314285 h 983600"/>
              <a:gd name="connsiteX1" fmla="*/ 314285 w 1198106"/>
              <a:gd name="connsiteY1" fmla="*/ 0 h 983600"/>
              <a:gd name="connsiteX2" fmla="*/ 881631 w 1198106"/>
              <a:gd name="connsiteY2" fmla="*/ 0 h 983600"/>
              <a:gd name="connsiteX3" fmla="*/ 1195916 w 1198106"/>
              <a:gd name="connsiteY3" fmla="*/ 314285 h 983600"/>
              <a:gd name="connsiteX4" fmla="*/ 1195916 w 1198106"/>
              <a:gd name="connsiteY4" fmla="*/ 415965 h 983600"/>
              <a:gd name="connsiteX5" fmla="*/ 1198106 w 1198106"/>
              <a:gd name="connsiteY5" fmla="*/ 982166 h 983600"/>
              <a:gd name="connsiteX6" fmla="*/ 307230 w 1198106"/>
              <a:gd name="connsiteY6" fmla="*/ 737306 h 983600"/>
              <a:gd name="connsiteX7" fmla="*/ 0 w 1198106"/>
              <a:gd name="connsiteY7" fmla="*/ 415965 h 983600"/>
              <a:gd name="connsiteX8" fmla="*/ 0 w 1198106"/>
              <a:gd name="connsiteY8" fmla="*/ 314285 h 983600"/>
              <a:gd name="connsiteX0" fmla="*/ 0 w 1198106"/>
              <a:gd name="connsiteY0" fmla="*/ 314285 h 983600"/>
              <a:gd name="connsiteX1" fmla="*/ 314285 w 1198106"/>
              <a:gd name="connsiteY1" fmla="*/ 0 h 983600"/>
              <a:gd name="connsiteX2" fmla="*/ 881631 w 1198106"/>
              <a:gd name="connsiteY2" fmla="*/ 0 h 983600"/>
              <a:gd name="connsiteX3" fmla="*/ 1195916 w 1198106"/>
              <a:gd name="connsiteY3" fmla="*/ 314285 h 983600"/>
              <a:gd name="connsiteX4" fmla="*/ 1195916 w 1198106"/>
              <a:gd name="connsiteY4" fmla="*/ 415965 h 983600"/>
              <a:gd name="connsiteX5" fmla="*/ 1198106 w 1198106"/>
              <a:gd name="connsiteY5" fmla="*/ 982166 h 983600"/>
              <a:gd name="connsiteX6" fmla="*/ 307230 w 1198106"/>
              <a:gd name="connsiteY6" fmla="*/ 737306 h 983600"/>
              <a:gd name="connsiteX7" fmla="*/ 0 w 1198106"/>
              <a:gd name="connsiteY7" fmla="*/ 415965 h 983600"/>
              <a:gd name="connsiteX8" fmla="*/ 0 w 1198106"/>
              <a:gd name="connsiteY8" fmla="*/ 314285 h 983600"/>
              <a:gd name="connsiteX0" fmla="*/ 0 w 1198106"/>
              <a:gd name="connsiteY0" fmla="*/ 314285 h 982727"/>
              <a:gd name="connsiteX1" fmla="*/ 314285 w 1198106"/>
              <a:gd name="connsiteY1" fmla="*/ 0 h 982727"/>
              <a:gd name="connsiteX2" fmla="*/ 881631 w 1198106"/>
              <a:gd name="connsiteY2" fmla="*/ 0 h 982727"/>
              <a:gd name="connsiteX3" fmla="*/ 1195916 w 1198106"/>
              <a:gd name="connsiteY3" fmla="*/ 314285 h 982727"/>
              <a:gd name="connsiteX4" fmla="*/ 1195916 w 1198106"/>
              <a:gd name="connsiteY4" fmla="*/ 415965 h 982727"/>
              <a:gd name="connsiteX5" fmla="*/ 1198106 w 1198106"/>
              <a:gd name="connsiteY5" fmla="*/ 982166 h 982727"/>
              <a:gd name="connsiteX6" fmla="*/ 307230 w 1198106"/>
              <a:gd name="connsiteY6" fmla="*/ 737306 h 982727"/>
              <a:gd name="connsiteX7" fmla="*/ 0 w 1198106"/>
              <a:gd name="connsiteY7" fmla="*/ 415965 h 982727"/>
              <a:gd name="connsiteX8" fmla="*/ 0 w 1198106"/>
              <a:gd name="connsiteY8" fmla="*/ 314285 h 982727"/>
              <a:gd name="connsiteX0" fmla="*/ 0 w 1198349"/>
              <a:gd name="connsiteY0" fmla="*/ 314285 h 983011"/>
              <a:gd name="connsiteX1" fmla="*/ 314285 w 1198349"/>
              <a:gd name="connsiteY1" fmla="*/ 0 h 983011"/>
              <a:gd name="connsiteX2" fmla="*/ 881631 w 1198349"/>
              <a:gd name="connsiteY2" fmla="*/ 0 h 983011"/>
              <a:gd name="connsiteX3" fmla="*/ 1195916 w 1198349"/>
              <a:gd name="connsiteY3" fmla="*/ 314285 h 983011"/>
              <a:gd name="connsiteX4" fmla="*/ 1195916 w 1198349"/>
              <a:gd name="connsiteY4" fmla="*/ 415965 h 983011"/>
              <a:gd name="connsiteX5" fmla="*/ 1198106 w 1198349"/>
              <a:gd name="connsiteY5" fmla="*/ 982166 h 983011"/>
              <a:gd name="connsiteX6" fmla="*/ 307230 w 1198349"/>
              <a:gd name="connsiteY6" fmla="*/ 737306 h 983011"/>
              <a:gd name="connsiteX7" fmla="*/ 0 w 1198349"/>
              <a:gd name="connsiteY7" fmla="*/ 415965 h 983011"/>
              <a:gd name="connsiteX8" fmla="*/ 0 w 1198349"/>
              <a:gd name="connsiteY8" fmla="*/ 314285 h 983011"/>
              <a:gd name="connsiteX0" fmla="*/ 0 w 1198106"/>
              <a:gd name="connsiteY0" fmla="*/ 314285 h 983230"/>
              <a:gd name="connsiteX1" fmla="*/ 314285 w 1198106"/>
              <a:gd name="connsiteY1" fmla="*/ 0 h 983230"/>
              <a:gd name="connsiteX2" fmla="*/ 881631 w 1198106"/>
              <a:gd name="connsiteY2" fmla="*/ 0 h 983230"/>
              <a:gd name="connsiteX3" fmla="*/ 1195916 w 1198106"/>
              <a:gd name="connsiteY3" fmla="*/ 314285 h 983230"/>
              <a:gd name="connsiteX4" fmla="*/ 1195916 w 1198106"/>
              <a:gd name="connsiteY4" fmla="*/ 415965 h 983230"/>
              <a:gd name="connsiteX5" fmla="*/ 1198106 w 1198106"/>
              <a:gd name="connsiteY5" fmla="*/ 982166 h 983230"/>
              <a:gd name="connsiteX6" fmla="*/ 307230 w 1198106"/>
              <a:gd name="connsiteY6" fmla="*/ 737306 h 983230"/>
              <a:gd name="connsiteX7" fmla="*/ 0 w 1198106"/>
              <a:gd name="connsiteY7" fmla="*/ 415965 h 983230"/>
              <a:gd name="connsiteX8" fmla="*/ 0 w 1198106"/>
              <a:gd name="connsiteY8" fmla="*/ 314285 h 983230"/>
              <a:gd name="connsiteX0" fmla="*/ 0 w 1198106"/>
              <a:gd name="connsiteY0" fmla="*/ 314285 h 982816"/>
              <a:gd name="connsiteX1" fmla="*/ 314285 w 1198106"/>
              <a:gd name="connsiteY1" fmla="*/ 0 h 982816"/>
              <a:gd name="connsiteX2" fmla="*/ 881631 w 1198106"/>
              <a:gd name="connsiteY2" fmla="*/ 0 h 982816"/>
              <a:gd name="connsiteX3" fmla="*/ 1195916 w 1198106"/>
              <a:gd name="connsiteY3" fmla="*/ 314285 h 982816"/>
              <a:gd name="connsiteX4" fmla="*/ 1195916 w 1198106"/>
              <a:gd name="connsiteY4" fmla="*/ 415965 h 982816"/>
              <a:gd name="connsiteX5" fmla="*/ 1198106 w 1198106"/>
              <a:gd name="connsiteY5" fmla="*/ 982166 h 982816"/>
              <a:gd name="connsiteX6" fmla="*/ 307230 w 1198106"/>
              <a:gd name="connsiteY6" fmla="*/ 737306 h 982816"/>
              <a:gd name="connsiteX7" fmla="*/ 0 w 1198106"/>
              <a:gd name="connsiteY7" fmla="*/ 415965 h 982816"/>
              <a:gd name="connsiteX8" fmla="*/ 0 w 1198106"/>
              <a:gd name="connsiteY8" fmla="*/ 314285 h 982816"/>
              <a:gd name="connsiteX0" fmla="*/ 0 w 1198349"/>
              <a:gd name="connsiteY0" fmla="*/ 314285 h 982644"/>
              <a:gd name="connsiteX1" fmla="*/ 314285 w 1198349"/>
              <a:gd name="connsiteY1" fmla="*/ 0 h 982644"/>
              <a:gd name="connsiteX2" fmla="*/ 881631 w 1198349"/>
              <a:gd name="connsiteY2" fmla="*/ 0 h 982644"/>
              <a:gd name="connsiteX3" fmla="*/ 1195916 w 1198349"/>
              <a:gd name="connsiteY3" fmla="*/ 314285 h 982644"/>
              <a:gd name="connsiteX4" fmla="*/ 1195916 w 1198349"/>
              <a:gd name="connsiteY4" fmla="*/ 415965 h 982644"/>
              <a:gd name="connsiteX5" fmla="*/ 1198106 w 1198349"/>
              <a:gd name="connsiteY5" fmla="*/ 982166 h 982644"/>
              <a:gd name="connsiteX6" fmla="*/ 307230 w 1198349"/>
              <a:gd name="connsiteY6" fmla="*/ 737306 h 982644"/>
              <a:gd name="connsiteX7" fmla="*/ 0 w 1198349"/>
              <a:gd name="connsiteY7" fmla="*/ 415965 h 982644"/>
              <a:gd name="connsiteX8" fmla="*/ 0 w 1198349"/>
              <a:gd name="connsiteY8" fmla="*/ 314285 h 982644"/>
              <a:gd name="connsiteX0" fmla="*/ 0 w 1198349"/>
              <a:gd name="connsiteY0" fmla="*/ 314285 h 987703"/>
              <a:gd name="connsiteX1" fmla="*/ 314285 w 1198349"/>
              <a:gd name="connsiteY1" fmla="*/ 0 h 987703"/>
              <a:gd name="connsiteX2" fmla="*/ 881631 w 1198349"/>
              <a:gd name="connsiteY2" fmla="*/ 0 h 987703"/>
              <a:gd name="connsiteX3" fmla="*/ 1195916 w 1198349"/>
              <a:gd name="connsiteY3" fmla="*/ 314285 h 987703"/>
              <a:gd name="connsiteX4" fmla="*/ 1195916 w 1198349"/>
              <a:gd name="connsiteY4" fmla="*/ 415965 h 987703"/>
              <a:gd name="connsiteX5" fmla="*/ 1198106 w 1198349"/>
              <a:gd name="connsiteY5" fmla="*/ 982166 h 987703"/>
              <a:gd name="connsiteX6" fmla="*/ 307230 w 1198349"/>
              <a:gd name="connsiteY6" fmla="*/ 737306 h 987703"/>
              <a:gd name="connsiteX7" fmla="*/ 0 w 1198349"/>
              <a:gd name="connsiteY7" fmla="*/ 415965 h 987703"/>
              <a:gd name="connsiteX8" fmla="*/ 0 w 1198349"/>
              <a:gd name="connsiteY8" fmla="*/ 314285 h 987703"/>
              <a:gd name="connsiteX0" fmla="*/ 0 w 1198106"/>
              <a:gd name="connsiteY0" fmla="*/ 314285 h 1002462"/>
              <a:gd name="connsiteX1" fmla="*/ 314285 w 1198106"/>
              <a:gd name="connsiteY1" fmla="*/ 0 h 1002462"/>
              <a:gd name="connsiteX2" fmla="*/ 881631 w 1198106"/>
              <a:gd name="connsiteY2" fmla="*/ 0 h 1002462"/>
              <a:gd name="connsiteX3" fmla="*/ 1195916 w 1198106"/>
              <a:gd name="connsiteY3" fmla="*/ 314285 h 1002462"/>
              <a:gd name="connsiteX4" fmla="*/ 1195916 w 1198106"/>
              <a:gd name="connsiteY4" fmla="*/ 415965 h 1002462"/>
              <a:gd name="connsiteX5" fmla="*/ 1198106 w 1198106"/>
              <a:gd name="connsiteY5" fmla="*/ 982166 h 1002462"/>
              <a:gd name="connsiteX6" fmla="*/ 307230 w 1198106"/>
              <a:gd name="connsiteY6" fmla="*/ 737306 h 1002462"/>
              <a:gd name="connsiteX7" fmla="*/ 0 w 1198106"/>
              <a:gd name="connsiteY7" fmla="*/ 415965 h 1002462"/>
              <a:gd name="connsiteX8" fmla="*/ 0 w 1198106"/>
              <a:gd name="connsiteY8" fmla="*/ 314285 h 1002462"/>
              <a:gd name="connsiteX0" fmla="*/ 0 w 1198106"/>
              <a:gd name="connsiteY0" fmla="*/ 314285 h 994293"/>
              <a:gd name="connsiteX1" fmla="*/ 314285 w 1198106"/>
              <a:gd name="connsiteY1" fmla="*/ 0 h 994293"/>
              <a:gd name="connsiteX2" fmla="*/ 881631 w 1198106"/>
              <a:gd name="connsiteY2" fmla="*/ 0 h 994293"/>
              <a:gd name="connsiteX3" fmla="*/ 1195916 w 1198106"/>
              <a:gd name="connsiteY3" fmla="*/ 314285 h 994293"/>
              <a:gd name="connsiteX4" fmla="*/ 1195916 w 1198106"/>
              <a:gd name="connsiteY4" fmla="*/ 415965 h 994293"/>
              <a:gd name="connsiteX5" fmla="*/ 1198106 w 1198106"/>
              <a:gd name="connsiteY5" fmla="*/ 982166 h 994293"/>
              <a:gd name="connsiteX6" fmla="*/ 307230 w 1198106"/>
              <a:gd name="connsiteY6" fmla="*/ 737306 h 994293"/>
              <a:gd name="connsiteX7" fmla="*/ 0 w 1198106"/>
              <a:gd name="connsiteY7" fmla="*/ 415965 h 994293"/>
              <a:gd name="connsiteX8" fmla="*/ 0 w 1198106"/>
              <a:gd name="connsiteY8" fmla="*/ 314285 h 994293"/>
              <a:gd name="connsiteX0" fmla="*/ 0 w 1198106"/>
              <a:gd name="connsiteY0" fmla="*/ 314285 h 992226"/>
              <a:gd name="connsiteX1" fmla="*/ 314285 w 1198106"/>
              <a:gd name="connsiteY1" fmla="*/ 0 h 992226"/>
              <a:gd name="connsiteX2" fmla="*/ 881631 w 1198106"/>
              <a:gd name="connsiteY2" fmla="*/ 0 h 992226"/>
              <a:gd name="connsiteX3" fmla="*/ 1195916 w 1198106"/>
              <a:gd name="connsiteY3" fmla="*/ 314285 h 992226"/>
              <a:gd name="connsiteX4" fmla="*/ 1195916 w 1198106"/>
              <a:gd name="connsiteY4" fmla="*/ 415965 h 992226"/>
              <a:gd name="connsiteX5" fmla="*/ 1198106 w 1198106"/>
              <a:gd name="connsiteY5" fmla="*/ 982166 h 992226"/>
              <a:gd name="connsiteX6" fmla="*/ 307230 w 1198106"/>
              <a:gd name="connsiteY6" fmla="*/ 737306 h 992226"/>
              <a:gd name="connsiteX7" fmla="*/ 0 w 1198106"/>
              <a:gd name="connsiteY7" fmla="*/ 415965 h 992226"/>
              <a:gd name="connsiteX8" fmla="*/ 0 w 1198106"/>
              <a:gd name="connsiteY8" fmla="*/ 314285 h 992226"/>
              <a:gd name="connsiteX0" fmla="*/ 0 w 1198106"/>
              <a:gd name="connsiteY0" fmla="*/ 314285 h 989392"/>
              <a:gd name="connsiteX1" fmla="*/ 314285 w 1198106"/>
              <a:gd name="connsiteY1" fmla="*/ 0 h 989392"/>
              <a:gd name="connsiteX2" fmla="*/ 881631 w 1198106"/>
              <a:gd name="connsiteY2" fmla="*/ 0 h 989392"/>
              <a:gd name="connsiteX3" fmla="*/ 1195916 w 1198106"/>
              <a:gd name="connsiteY3" fmla="*/ 314285 h 989392"/>
              <a:gd name="connsiteX4" fmla="*/ 1195916 w 1198106"/>
              <a:gd name="connsiteY4" fmla="*/ 415965 h 989392"/>
              <a:gd name="connsiteX5" fmla="*/ 1198106 w 1198106"/>
              <a:gd name="connsiteY5" fmla="*/ 982166 h 989392"/>
              <a:gd name="connsiteX6" fmla="*/ 307230 w 1198106"/>
              <a:gd name="connsiteY6" fmla="*/ 737306 h 989392"/>
              <a:gd name="connsiteX7" fmla="*/ 0 w 1198106"/>
              <a:gd name="connsiteY7" fmla="*/ 415965 h 989392"/>
              <a:gd name="connsiteX8" fmla="*/ 0 w 1198106"/>
              <a:gd name="connsiteY8" fmla="*/ 314285 h 989392"/>
              <a:gd name="connsiteX0" fmla="*/ 0 w 1198349"/>
              <a:gd name="connsiteY0" fmla="*/ 314285 h 999994"/>
              <a:gd name="connsiteX1" fmla="*/ 314285 w 1198349"/>
              <a:gd name="connsiteY1" fmla="*/ 0 h 999994"/>
              <a:gd name="connsiteX2" fmla="*/ 881631 w 1198349"/>
              <a:gd name="connsiteY2" fmla="*/ 0 h 999994"/>
              <a:gd name="connsiteX3" fmla="*/ 1195916 w 1198349"/>
              <a:gd name="connsiteY3" fmla="*/ 314285 h 999994"/>
              <a:gd name="connsiteX4" fmla="*/ 1195916 w 1198349"/>
              <a:gd name="connsiteY4" fmla="*/ 415965 h 999994"/>
              <a:gd name="connsiteX5" fmla="*/ 1198106 w 1198349"/>
              <a:gd name="connsiteY5" fmla="*/ 982166 h 999994"/>
              <a:gd name="connsiteX6" fmla="*/ 307230 w 1198349"/>
              <a:gd name="connsiteY6" fmla="*/ 737306 h 999994"/>
              <a:gd name="connsiteX7" fmla="*/ 0 w 1198349"/>
              <a:gd name="connsiteY7" fmla="*/ 415965 h 999994"/>
              <a:gd name="connsiteX8" fmla="*/ 0 w 1198349"/>
              <a:gd name="connsiteY8" fmla="*/ 314285 h 999994"/>
              <a:gd name="connsiteX0" fmla="*/ 0 w 1198349"/>
              <a:gd name="connsiteY0" fmla="*/ 314285 h 1010400"/>
              <a:gd name="connsiteX1" fmla="*/ 314285 w 1198349"/>
              <a:gd name="connsiteY1" fmla="*/ 0 h 1010400"/>
              <a:gd name="connsiteX2" fmla="*/ 881631 w 1198349"/>
              <a:gd name="connsiteY2" fmla="*/ 0 h 1010400"/>
              <a:gd name="connsiteX3" fmla="*/ 1195916 w 1198349"/>
              <a:gd name="connsiteY3" fmla="*/ 314285 h 1010400"/>
              <a:gd name="connsiteX4" fmla="*/ 1195916 w 1198349"/>
              <a:gd name="connsiteY4" fmla="*/ 415965 h 1010400"/>
              <a:gd name="connsiteX5" fmla="*/ 1198106 w 1198349"/>
              <a:gd name="connsiteY5" fmla="*/ 982166 h 1010400"/>
              <a:gd name="connsiteX6" fmla="*/ 307230 w 1198349"/>
              <a:gd name="connsiteY6" fmla="*/ 737306 h 1010400"/>
              <a:gd name="connsiteX7" fmla="*/ 0 w 1198349"/>
              <a:gd name="connsiteY7" fmla="*/ 415965 h 1010400"/>
              <a:gd name="connsiteX8" fmla="*/ 0 w 1198349"/>
              <a:gd name="connsiteY8" fmla="*/ 314285 h 1010400"/>
              <a:gd name="connsiteX0" fmla="*/ 0 w 1198349"/>
              <a:gd name="connsiteY0" fmla="*/ 314285 h 1002462"/>
              <a:gd name="connsiteX1" fmla="*/ 314285 w 1198349"/>
              <a:gd name="connsiteY1" fmla="*/ 0 h 1002462"/>
              <a:gd name="connsiteX2" fmla="*/ 881631 w 1198349"/>
              <a:gd name="connsiteY2" fmla="*/ 0 h 1002462"/>
              <a:gd name="connsiteX3" fmla="*/ 1195916 w 1198349"/>
              <a:gd name="connsiteY3" fmla="*/ 314285 h 1002462"/>
              <a:gd name="connsiteX4" fmla="*/ 1195916 w 1198349"/>
              <a:gd name="connsiteY4" fmla="*/ 415965 h 1002462"/>
              <a:gd name="connsiteX5" fmla="*/ 1198106 w 1198349"/>
              <a:gd name="connsiteY5" fmla="*/ 982166 h 1002462"/>
              <a:gd name="connsiteX6" fmla="*/ 307230 w 1198349"/>
              <a:gd name="connsiteY6" fmla="*/ 737306 h 1002462"/>
              <a:gd name="connsiteX7" fmla="*/ 0 w 1198349"/>
              <a:gd name="connsiteY7" fmla="*/ 415965 h 1002462"/>
              <a:gd name="connsiteX8" fmla="*/ 0 w 1198349"/>
              <a:gd name="connsiteY8" fmla="*/ 314285 h 1002462"/>
              <a:gd name="connsiteX0" fmla="*/ 0 w 1198106"/>
              <a:gd name="connsiteY0" fmla="*/ 314285 h 1009026"/>
              <a:gd name="connsiteX1" fmla="*/ 314285 w 1198106"/>
              <a:gd name="connsiteY1" fmla="*/ 0 h 1009026"/>
              <a:gd name="connsiteX2" fmla="*/ 881631 w 1198106"/>
              <a:gd name="connsiteY2" fmla="*/ 0 h 1009026"/>
              <a:gd name="connsiteX3" fmla="*/ 1195916 w 1198106"/>
              <a:gd name="connsiteY3" fmla="*/ 314285 h 1009026"/>
              <a:gd name="connsiteX4" fmla="*/ 1195916 w 1198106"/>
              <a:gd name="connsiteY4" fmla="*/ 415965 h 1009026"/>
              <a:gd name="connsiteX5" fmla="*/ 1198106 w 1198106"/>
              <a:gd name="connsiteY5" fmla="*/ 982166 h 1009026"/>
              <a:gd name="connsiteX6" fmla="*/ 307230 w 1198106"/>
              <a:gd name="connsiteY6" fmla="*/ 737306 h 1009026"/>
              <a:gd name="connsiteX7" fmla="*/ 0 w 1198106"/>
              <a:gd name="connsiteY7" fmla="*/ 415965 h 1009026"/>
              <a:gd name="connsiteX8" fmla="*/ 0 w 1198106"/>
              <a:gd name="connsiteY8" fmla="*/ 314285 h 1009026"/>
              <a:gd name="connsiteX0" fmla="*/ 0 w 1215132"/>
              <a:gd name="connsiteY0" fmla="*/ 314285 h 1013202"/>
              <a:gd name="connsiteX1" fmla="*/ 314285 w 1215132"/>
              <a:gd name="connsiteY1" fmla="*/ 0 h 1013202"/>
              <a:gd name="connsiteX2" fmla="*/ 881631 w 1215132"/>
              <a:gd name="connsiteY2" fmla="*/ 0 h 1013202"/>
              <a:gd name="connsiteX3" fmla="*/ 1195916 w 1215132"/>
              <a:gd name="connsiteY3" fmla="*/ 314285 h 1013202"/>
              <a:gd name="connsiteX4" fmla="*/ 1195916 w 1215132"/>
              <a:gd name="connsiteY4" fmla="*/ 415965 h 1013202"/>
              <a:gd name="connsiteX5" fmla="*/ 1198106 w 1215132"/>
              <a:gd name="connsiteY5" fmla="*/ 982166 h 1013202"/>
              <a:gd name="connsiteX6" fmla="*/ 307230 w 1215132"/>
              <a:gd name="connsiteY6" fmla="*/ 737306 h 1013202"/>
              <a:gd name="connsiteX7" fmla="*/ 0 w 1215132"/>
              <a:gd name="connsiteY7" fmla="*/ 415965 h 1013202"/>
              <a:gd name="connsiteX8" fmla="*/ 0 w 1215132"/>
              <a:gd name="connsiteY8" fmla="*/ 314285 h 1013202"/>
              <a:gd name="connsiteX0" fmla="*/ 0 w 1200285"/>
              <a:gd name="connsiteY0" fmla="*/ 314285 h 1011792"/>
              <a:gd name="connsiteX1" fmla="*/ 314285 w 1200285"/>
              <a:gd name="connsiteY1" fmla="*/ 0 h 1011792"/>
              <a:gd name="connsiteX2" fmla="*/ 881631 w 1200285"/>
              <a:gd name="connsiteY2" fmla="*/ 0 h 1011792"/>
              <a:gd name="connsiteX3" fmla="*/ 1195916 w 1200285"/>
              <a:gd name="connsiteY3" fmla="*/ 314285 h 1011792"/>
              <a:gd name="connsiteX4" fmla="*/ 1195916 w 1200285"/>
              <a:gd name="connsiteY4" fmla="*/ 415965 h 1011792"/>
              <a:gd name="connsiteX5" fmla="*/ 1198106 w 1200285"/>
              <a:gd name="connsiteY5" fmla="*/ 982166 h 1011792"/>
              <a:gd name="connsiteX6" fmla="*/ 307230 w 1200285"/>
              <a:gd name="connsiteY6" fmla="*/ 737306 h 1011792"/>
              <a:gd name="connsiteX7" fmla="*/ 0 w 1200285"/>
              <a:gd name="connsiteY7" fmla="*/ 415965 h 1011792"/>
              <a:gd name="connsiteX8" fmla="*/ 0 w 1200285"/>
              <a:gd name="connsiteY8" fmla="*/ 314285 h 1011792"/>
              <a:gd name="connsiteX0" fmla="*/ 0 w 1198349"/>
              <a:gd name="connsiteY0" fmla="*/ 314285 h 1013202"/>
              <a:gd name="connsiteX1" fmla="*/ 314285 w 1198349"/>
              <a:gd name="connsiteY1" fmla="*/ 0 h 1013202"/>
              <a:gd name="connsiteX2" fmla="*/ 881631 w 1198349"/>
              <a:gd name="connsiteY2" fmla="*/ 0 h 1013202"/>
              <a:gd name="connsiteX3" fmla="*/ 1195916 w 1198349"/>
              <a:gd name="connsiteY3" fmla="*/ 314285 h 1013202"/>
              <a:gd name="connsiteX4" fmla="*/ 1195916 w 1198349"/>
              <a:gd name="connsiteY4" fmla="*/ 415965 h 1013202"/>
              <a:gd name="connsiteX5" fmla="*/ 1198106 w 1198349"/>
              <a:gd name="connsiteY5" fmla="*/ 982166 h 1013202"/>
              <a:gd name="connsiteX6" fmla="*/ 307230 w 1198349"/>
              <a:gd name="connsiteY6" fmla="*/ 737306 h 1013202"/>
              <a:gd name="connsiteX7" fmla="*/ 0 w 1198349"/>
              <a:gd name="connsiteY7" fmla="*/ 415965 h 1013202"/>
              <a:gd name="connsiteX8" fmla="*/ 0 w 1198349"/>
              <a:gd name="connsiteY8" fmla="*/ 314285 h 1013202"/>
              <a:gd name="connsiteX0" fmla="*/ 0 w 1264173"/>
              <a:gd name="connsiteY0" fmla="*/ 314285 h 1029724"/>
              <a:gd name="connsiteX1" fmla="*/ 314285 w 1264173"/>
              <a:gd name="connsiteY1" fmla="*/ 0 h 1029724"/>
              <a:gd name="connsiteX2" fmla="*/ 881631 w 1264173"/>
              <a:gd name="connsiteY2" fmla="*/ 0 h 1029724"/>
              <a:gd name="connsiteX3" fmla="*/ 1195916 w 1264173"/>
              <a:gd name="connsiteY3" fmla="*/ 314285 h 1029724"/>
              <a:gd name="connsiteX4" fmla="*/ 1195916 w 1264173"/>
              <a:gd name="connsiteY4" fmla="*/ 415965 h 1029724"/>
              <a:gd name="connsiteX5" fmla="*/ 1198106 w 1264173"/>
              <a:gd name="connsiteY5" fmla="*/ 982166 h 1029724"/>
              <a:gd name="connsiteX6" fmla="*/ 307230 w 1264173"/>
              <a:gd name="connsiteY6" fmla="*/ 737306 h 1029724"/>
              <a:gd name="connsiteX7" fmla="*/ 0 w 1264173"/>
              <a:gd name="connsiteY7" fmla="*/ 415965 h 1029724"/>
              <a:gd name="connsiteX8" fmla="*/ 0 w 1264173"/>
              <a:gd name="connsiteY8" fmla="*/ 314285 h 1029724"/>
              <a:gd name="connsiteX0" fmla="*/ 0 w 1200285"/>
              <a:gd name="connsiteY0" fmla="*/ 314285 h 982166"/>
              <a:gd name="connsiteX1" fmla="*/ 314285 w 1200285"/>
              <a:gd name="connsiteY1" fmla="*/ 0 h 982166"/>
              <a:gd name="connsiteX2" fmla="*/ 881631 w 1200285"/>
              <a:gd name="connsiteY2" fmla="*/ 0 h 982166"/>
              <a:gd name="connsiteX3" fmla="*/ 1195916 w 1200285"/>
              <a:gd name="connsiteY3" fmla="*/ 314285 h 982166"/>
              <a:gd name="connsiteX4" fmla="*/ 1195916 w 1200285"/>
              <a:gd name="connsiteY4" fmla="*/ 415965 h 982166"/>
              <a:gd name="connsiteX5" fmla="*/ 1198106 w 1200285"/>
              <a:gd name="connsiteY5" fmla="*/ 982166 h 982166"/>
              <a:gd name="connsiteX6" fmla="*/ 307230 w 1200285"/>
              <a:gd name="connsiteY6" fmla="*/ 737306 h 982166"/>
              <a:gd name="connsiteX7" fmla="*/ 0 w 1200285"/>
              <a:gd name="connsiteY7" fmla="*/ 415965 h 982166"/>
              <a:gd name="connsiteX8" fmla="*/ 0 w 1200285"/>
              <a:gd name="connsiteY8" fmla="*/ 314285 h 982166"/>
              <a:gd name="connsiteX0" fmla="*/ 0 w 1198106"/>
              <a:gd name="connsiteY0" fmla="*/ 314285 h 982166"/>
              <a:gd name="connsiteX1" fmla="*/ 314285 w 1198106"/>
              <a:gd name="connsiteY1" fmla="*/ 0 h 982166"/>
              <a:gd name="connsiteX2" fmla="*/ 881631 w 1198106"/>
              <a:gd name="connsiteY2" fmla="*/ 0 h 982166"/>
              <a:gd name="connsiteX3" fmla="*/ 1195916 w 1198106"/>
              <a:gd name="connsiteY3" fmla="*/ 314285 h 982166"/>
              <a:gd name="connsiteX4" fmla="*/ 1195916 w 1198106"/>
              <a:gd name="connsiteY4" fmla="*/ 415965 h 982166"/>
              <a:gd name="connsiteX5" fmla="*/ 1198106 w 1198106"/>
              <a:gd name="connsiteY5" fmla="*/ 982166 h 982166"/>
              <a:gd name="connsiteX6" fmla="*/ 307230 w 1198106"/>
              <a:gd name="connsiteY6" fmla="*/ 737306 h 982166"/>
              <a:gd name="connsiteX7" fmla="*/ 0 w 1198106"/>
              <a:gd name="connsiteY7" fmla="*/ 415965 h 982166"/>
              <a:gd name="connsiteX8" fmla="*/ 0 w 1198106"/>
              <a:gd name="connsiteY8" fmla="*/ 314285 h 982166"/>
              <a:gd name="connsiteX0" fmla="*/ 0 w 1198350"/>
              <a:gd name="connsiteY0" fmla="*/ 314285 h 982166"/>
              <a:gd name="connsiteX1" fmla="*/ 314285 w 1198350"/>
              <a:gd name="connsiteY1" fmla="*/ 0 h 982166"/>
              <a:gd name="connsiteX2" fmla="*/ 881631 w 1198350"/>
              <a:gd name="connsiteY2" fmla="*/ 0 h 982166"/>
              <a:gd name="connsiteX3" fmla="*/ 1195916 w 1198350"/>
              <a:gd name="connsiteY3" fmla="*/ 314285 h 982166"/>
              <a:gd name="connsiteX4" fmla="*/ 1195916 w 1198350"/>
              <a:gd name="connsiteY4" fmla="*/ 415965 h 982166"/>
              <a:gd name="connsiteX5" fmla="*/ 1198106 w 1198350"/>
              <a:gd name="connsiteY5" fmla="*/ 982166 h 982166"/>
              <a:gd name="connsiteX6" fmla="*/ 307230 w 1198350"/>
              <a:gd name="connsiteY6" fmla="*/ 737306 h 982166"/>
              <a:gd name="connsiteX7" fmla="*/ 0 w 1198350"/>
              <a:gd name="connsiteY7" fmla="*/ 415965 h 982166"/>
              <a:gd name="connsiteX8" fmla="*/ 0 w 1198350"/>
              <a:gd name="connsiteY8" fmla="*/ 314285 h 982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8350" h="982166">
                <a:moveTo>
                  <a:pt x="0" y="314285"/>
                </a:moveTo>
                <a:cubicBezTo>
                  <a:pt x="0" y="140710"/>
                  <a:pt x="140710" y="0"/>
                  <a:pt x="314285" y="0"/>
                </a:cubicBezTo>
                <a:lnTo>
                  <a:pt x="881631" y="0"/>
                </a:lnTo>
                <a:cubicBezTo>
                  <a:pt x="1055206" y="0"/>
                  <a:pt x="1195916" y="140710"/>
                  <a:pt x="1195916" y="314285"/>
                </a:cubicBezTo>
                <a:lnTo>
                  <a:pt x="1195916" y="415965"/>
                </a:lnTo>
                <a:cubicBezTo>
                  <a:pt x="1195916" y="611765"/>
                  <a:pt x="1199267" y="878127"/>
                  <a:pt x="1198106" y="982166"/>
                </a:cubicBezTo>
                <a:cubicBezTo>
                  <a:pt x="765574" y="855166"/>
                  <a:pt x="291734" y="737306"/>
                  <a:pt x="307230" y="737306"/>
                </a:cubicBezTo>
                <a:cubicBezTo>
                  <a:pt x="144239" y="702028"/>
                  <a:pt x="0" y="589540"/>
                  <a:pt x="0" y="415965"/>
                </a:cubicBezTo>
                <a:lnTo>
                  <a:pt x="0" y="314285"/>
                </a:lnTo>
                <a:close/>
              </a:path>
            </a:pathLst>
          </a:custGeom>
          <a:solidFill>
            <a:srgbClr val="CDE4F0"/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32760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endParaRPr lang="sv-SE" sz="1200" b="1" dirty="0">
              <a:solidFill>
                <a:schemeClr val="bg1"/>
              </a:solidFill>
            </a:endParaRPr>
          </a:p>
        </p:txBody>
      </p:sp>
      <p:sp>
        <p:nvSpPr>
          <p:cNvPr id="24" name="Rektangel med rundade hörn 7"/>
          <p:cNvSpPr/>
          <p:nvPr userDrawn="1"/>
        </p:nvSpPr>
        <p:spPr>
          <a:xfrm>
            <a:off x="6019800" y="904672"/>
            <a:ext cx="2461758" cy="2017653"/>
          </a:xfrm>
          <a:custGeom>
            <a:avLst/>
            <a:gdLst>
              <a:gd name="connsiteX0" fmla="*/ 0 w 1195916"/>
              <a:gd name="connsiteY0" fmla="*/ 314285 h 730250"/>
              <a:gd name="connsiteX1" fmla="*/ 314285 w 1195916"/>
              <a:gd name="connsiteY1" fmla="*/ 0 h 730250"/>
              <a:gd name="connsiteX2" fmla="*/ 881631 w 1195916"/>
              <a:gd name="connsiteY2" fmla="*/ 0 h 730250"/>
              <a:gd name="connsiteX3" fmla="*/ 1195916 w 1195916"/>
              <a:gd name="connsiteY3" fmla="*/ 314285 h 730250"/>
              <a:gd name="connsiteX4" fmla="*/ 1195916 w 1195916"/>
              <a:gd name="connsiteY4" fmla="*/ 415965 h 730250"/>
              <a:gd name="connsiteX5" fmla="*/ 881631 w 1195916"/>
              <a:gd name="connsiteY5" fmla="*/ 730250 h 730250"/>
              <a:gd name="connsiteX6" fmla="*/ 314285 w 1195916"/>
              <a:gd name="connsiteY6" fmla="*/ 730250 h 730250"/>
              <a:gd name="connsiteX7" fmla="*/ 0 w 1195916"/>
              <a:gd name="connsiteY7" fmla="*/ 415965 h 730250"/>
              <a:gd name="connsiteX8" fmla="*/ 0 w 1195916"/>
              <a:gd name="connsiteY8" fmla="*/ 314285 h 730250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07230 w 1278093"/>
              <a:gd name="connsiteY6" fmla="*/ 726722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02659"/>
              <a:gd name="connsiteY0" fmla="*/ 314285 h 977194"/>
              <a:gd name="connsiteX1" fmla="*/ 314285 w 1202659"/>
              <a:gd name="connsiteY1" fmla="*/ 0 h 977194"/>
              <a:gd name="connsiteX2" fmla="*/ 881631 w 1202659"/>
              <a:gd name="connsiteY2" fmla="*/ 0 h 977194"/>
              <a:gd name="connsiteX3" fmla="*/ 1195916 w 1202659"/>
              <a:gd name="connsiteY3" fmla="*/ 314285 h 977194"/>
              <a:gd name="connsiteX4" fmla="*/ 1195916 w 1202659"/>
              <a:gd name="connsiteY4" fmla="*/ 415965 h 977194"/>
              <a:gd name="connsiteX5" fmla="*/ 1202659 w 1202659"/>
              <a:gd name="connsiteY5" fmla="*/ 977194 h 977194"/>
              <a:gd name="connsiteX6" fmla="*/ 307230 w 1202659"/>
              <a:gd name="connsiteY6" fmla="*/ 726722 h 977194"/>
              <a:gd name="connsiteX7" fmla="*/ 0 w 1202659"/>
              <a:gd name="connsiteY7" fmla="*/ 415965 h 977194"/>
              <a:gd name="connsiteX8" fmla="*/ 0 w 1202659"/>
              <a:gd name="connsiteY8" fmla="*/ 314285 h 977194"/>
              <a:gd name="connsiteX0" fmla="*/ 0 w 1202659"/>
              <a:gd name="connsiteY0" fmla="*/ 314285 h 977194"/>
              <a:gd name="connsiteX1" fmla="*/ 314285 w 1202659"/>
              <a:gd name="connsiteY1" fmla="*/ 0 h 977194"/>
              <a:gd name="connsiteX2" fmla="*/ 881631 w 1202659"/>
              <a:gd name="connsiteY2" fmla="*/ 0 h 977194"/>
              <a:gd name="connsiteX3" fmla="*/ 1195916 w 1202659"/>
              <a:gd name="connsiteY3" fmla="*/ 314285 h 977194"/>
              <a:gd name="connsiteX4" fmla="*/ 1195916 w 1202659"/>
              <a:gd name="connsiteY4" fmla="*/ 415965 h 977194"/>
              <a:gd name="connsiteX5" fmla="*/ 1202659 w 1202659"/>
              <a:gd name="connsiteY5" fmla="*/ 977194 h 977194"/>
              <a:gd name="connsiteX6" fmla="*/ 307230 w 1202659"/>
              <a:gd name="connsiteY6" fmla="*/ 737306 h 977194"/>
              <a:gd name="connsiteX7" fmla="*/ 0 w 1202659"/>
              <a:gd name="connsiteY7" fmla="*/ 415965 h 977194"/>
              <a:gd name="connsiteX8" fmla="*/ 0 w 1202659"/>
              <a:gd name="connsiteY8" fmla="*/ 314285 h 977194"/>
              <a:gd name="connsiteX0" fmla="*/ 0 w 1202659"/>
              <a:gd name="connsiteY0" fmla="*/ 314285 h 977194"/>
              <a:gd name="connsiteX1" fmla="*/ 314285 w 1202659"/>
              <a:gd name="connsiteY1" fmla="*/ 0 h 977194"/>
              <a:gd name="connsiteX2" fmla="*/ 881631 w 1202659"/>
              <a:gd name="connsiteY2" fmla="*/ 0 h 977194"/>
              <a:gd name="connsiteX3" fmla="*/ 1195916 w 1202659"/>
              <a:gd name="connsiteY3" fmla="*/ 314285 h 977194"/>
              <a:gd name="connsiteX4" fmla="*/ 1195916 w 1202659"/>
              <a:gd name="connsiteY4" fmla="*/ 415965 h 977194"/>
              <a:gd name="connsiteX5" fmla="*/ 1202659 w 1202659"/>
              <a:gd name="connsiteY5" fmla="*/ 977194 h 977194"/>
              <a:gd name="connsiteX6" fmla="*/ 307230 w 1202659"/>
              <a:gd name="connsiteY6" fmla="*/ 737306 h 977194"/>
              <a:gd name="connsiteX7" fmla="*/ 0 w 1202659"/>
              <a:gd name="connsiteY7" fmla="*/ 415965 h 977194"/>
              <a:gd name="connsiteX8" fmla="*/ 0 w 1202659"/>
              <a:gd name="connsiteY8" fmla="*/ 314285 h 977194"/>
              <a:gd name="connsiteX0" fmla="*/ 0 w 1202659"/>
              <a:gd name="connsiteY0" fmla="*/ 314285 h 977217"/>
              <a:gd name="connsiteX1" fmla="*/ 314285 w 1202659"/>
              <a:gd name="connsiteY1" fmla="*/ 0 h 977217"/>
              <a:gd name="connsiteX2" fmla="*/ 881631 w 1202659"/>
              <a:gd name="connsiteY2" fmla="*/ 0 h 977217"/>
              <a:gd name="connsiteX3" fmla="*/ 1195916 w 1202659"/>
              <a:gd name="connsiteY3" fmla="*/ 314285 h 977217"/>
              <a:gd name="connsiteX4" fmla="*/ 1195916 w 1202659"/>
              <a:gd name="connsiteY4" fmla="*/ 415965 h 977217"/>
              <a:gd name="connsiteX5" fmla="*/ 1202659 w 1202659"/>
              <a:gd name="connsiteY5" fmla="*/ 977194 h 977217"/>
              <a:gd name="connsiteX6" fmla="*/ 307230 w 1202659"/>
              <a:gd name="connsiteY6" fmla="*/ 737306 h 977217"/>
              <a:gd name="connsiteX7" fmla="*/ 0 w 1202659"/>
              <a:gd name="connsiteY7" fmla="*/ 415965 h 977217"/>
              <a:gd name="connsiteX8" fmla="*/ 0 w 1202659"/>
              <a:gd name="connsiteY8" fmla="*/ 314285 h 977217"/>
              <a:gd name="connsiteX0" fmla="*/ 0 w 1202659"/>
              <a:gd name="connsiteY0" fmla="*/ 314285 h 983567"/>
              <a:gd name="connsiteX1" fmla="*/ 314285 w 1202659"/>
              <a:gd name="connsiteY1" fmla="*/ 0 h 983567"/>
              <a:gd name="connsiteX2" fmla="*/ 881631 w 1202659"/>
              <a:gd name="connsiteY2" fmla="*/ 0 h 983567"/>
              <a:gd name="connsiteX3" fmla="*/ 1195916 w 1202659"/>
              <a:gd name="connsiteY3" fmla="*/ 314285 h 983567"/>
              <a:gd name="connsiteX4" fmla="*/ 1195916 w 1202659"/>
              <a:gd name="connsiteY4" fmla="*/ 415965 h 983567"/>
              <a:gd name="connsiteX5" fmla="*/ 1202659 w 1202659"/>
              <a:gd name="connsiteY5" fmla="*/ 983544 h 983567"/>
              <a:gd name="connsiteX6" fmla="*/ 307230 w 1202659"/>
              <a:gd name="connsiteY6" fmla="*/ 737306 h 983567"/>
              <a:gd name="connsiteX7" fmla="*/ 0 w 1202659"/>
              <a:gd name="connsiteY7" fmla="*/ 415965 h 983567"/>
              <a:gd name="connsiteX8" fmla="*/ 0 w 1202659"/>
              <a:gd name="connsiteY8" fmla="*/ 314285 h 983567"/>
              <a:gd name="connsiteX0" fmla="*/ 0 w 1199484"/>
              <a:gd name="connsiteY0" fmla="*/ 314285 h 983567"/>
              <a:gd name="connsiteX1" fmla="*/ 314285 w 1199484"/>
              <a:gd name="connsiteY1" fmla="*/ 0 h 983567"/>
              <a:gd name="connsiteX2" fmla="*/ 881631 w 1199484"/>
              <a:gd name="connsiteY2" fmla="*/ 0 h 983567"/>
              <a:gd name="connsiteX3" fmla="*/ 1195916 w 1199484"/>
              <a:gd name="connsiteY3" fmla="*/ 314285 h 983567"/>
              <a:gd name="connsiteX4" fmla="*/ 1195916 w 1199484"/>
              <a:gd name="connsiteY4" fmla="*/ 415965 h 983567"/>
              <a:gd name="connsiteX5" fmla="*/ 1199484 w 1199484"/>
              <a:gd name="connsiteY5" fmla="*/ 983544 h 983567"/>
              <a:gd name="connsiteX6" fmla="*/ 307230 w 1199484"/>
              <a:gd name="connsiteY6" fmla="*/ 737306 h 983567"/>
              <a:gd name="connsiteX7" fmla="*/ 0 w 1199484"/>
              <a:gd name="connsiteY7" fmla="*/ 415965 h 983567"/>
              <a:gd name="connsiteX8" fmla="*/ 0 w 1199484"/>
              <a:gd name="connsiteY8" fmla="*/ 314285 h 983567"/>
              <a:gd name="connsiteX0" fmla="*/ 0 w 1199484"/>
              <a:gd name="connsiteY0" fmla="*/ 314285 h 983568"/>
              <a:gd name="connsiteX1" fmla="*/ 314285 w 1199484"/>
              <a:gd name="connsiteY1" fmla="*/ 0 h 983568"/>
              <a:gd name="connsiteX2" fmla="*/ 881631 w 1199484"/>
              <a:gd name="connsiteY2" fmla="*/ 0 h 983568"/>
              <a:gd name="connsiteX3" fmla="*/ 1195916 w 1199484"/>
              <a:gd name="connsiteY3" fmla="*/ 314285 h 983568"/>
              <a:gd name="connsiteX4" fmla="*/ 1195916 w 1199484"/>
              <a:gd name="connsiteY4" fmla="*/ 415965 h 983568"/>
              <a:gd name="connsiteX5" fmla="*/ 1199484 w 1199484"/>
              <a:gd name="connsiteY5" fmla="*/ 983544 h 983568"/>
              <a:gd name="connsiteX6" fmla="*/ 307230 w 1199484"/>
              <a:gd name="connsiteY6" fmla="*/ 737306 h 983568"/>
              <a:gd name="connsiteX7" fmla="*/ 0 w 1199484"/>
              <a:gd name="connsiteY7" fmla="*/ 415965 h 983568"/>
              <a:gd name="connsiteX8" fmla="*/ 0 w 1199484"/>
              <a:gd name="connsiteY8" fmla="*/ 314285 h 983568"/>
              <a:gd name="connsiteX0" fmla="*/ 0 w 1198106"/>
              <a:gd name="connsiteY0" fmla="*/ 314285 h 982190"/>
              <a:gd name="connsiteX1" fmla="*/ 314285 w 1198106"/>
              <a:gd name="connsiteY1" fmla="*/ 0 h 982190"/>
              <a:gd name="connsiteX2" fmla="*/ 881631 w 1198106"/>
              <a:gd name="connsiteY2" fmla="*/ 0 h 982190"/>
              <a:gd name="connsiteX3" fmla="*/ 1195916 w 1198106"/>
              <a:gd name="connsiteY3" fmla="*/ 314285 h 982190"/>
              <a:gd name="connsiteX4" fmla="*/ 1195916 w 1198106"/>
              <a:gd name="connsiteY4" fmla="*/ 415965 h 982190"/>
              <a:gd name="connsiteX5" fmla="*/ 1198106 w 1198106"/>
              <a:gd name="connsiteY5" fmla="*/ 982166 h 982190"/>
              <a:gd name="connsiteX6" fmla="*/ 307230 w 1198106"/>
              <a:gd name="connsiteY6" fmla="*/ 737306 h 982190"/>
              <a:gd name="connsiteX7" fmla="*/ 0 w 1198106"/>
              <a:gd name="connsiteY7" fmla="*/ 415965 h 982190"/>
              <a:gd name="connsiteX8" fmla="*/ 0 w 1198106"/>
              <a:gd name="connsiteY8" fmla="*/ 314285 h 982190"/>
              <a:gd name="connsiteX0" fmla="*/ 0 w 1198106"/>
              <a:gd name="connsiteY0" fmla="*/ 314285 h 982166"/>
              <a:gd name="connsiteX1" fmla="*/ 314285 w 1198106"/>
              <a:gd name="connsiteY1" fmla="*/ 0 h 982166"/>
              <a:gd name="connsiteX2" fmla="*/ 881631 w 1198106"/>
              <a:gd name="connsiteY2" fmla="*/ 0 h 982166"/>
              <a:gd name="connsiteX3" fmla="*/ 1195916 w 1198106"/>
              <a:gd name="connsiteY3" fmla="*/ 314285 h 982166"/>
              <a:gd name="connsiteX4" fmla="*/ 1195916 w 1198106"/>
              <a:gd name="connsiteY4" fmla="*/ 415965 h 982166"/>
              <a:gd name="connsiteX5" fmla="*/ 1198106 w 1198106"/>
              <a:gd name="connsiteY5" fmla="*/ 982166 h 982166"/>
              <a:gd name="connsiteX6" fmla="*/ 307230 w 1198106"/>
              <a:gd name="connsiteY6" fmla="*/ 737306 h 982166"/>
              <a:gd name="connsiteX7" fmla="*/ 0 w 1198106"/>
              <a:gd name="connsiteY7" fmla="*/ 415965 h 982166"/>
              <a:gd name="connsiteX8" fmla="*/ 0 w 1198106"/>
              <a:gd name="connsiteY8" fmla="*/ 314285 h 982166"/>
              <a:gd name="connsiteX0" fmla="*/ 0 w 1198106"/>
              <a:gd name="connsiteY0" fmla="*/ 314285 h 982166"/>
              <a:gd name="connsiteX1" fmla="*/ 314285 w 1198106"/>
              <a:gd name="connsiteY1" fmla="*/ 0 h 982166"/>
              <a:gd name="connsiteX2" fmla="*/ 881631 w 1198106"/>
              <a:gd name="connsiteY2" fmla="*/ 0 h 982166"/>
              <a:gd name="connsiteX3" fmla="*/ 1195916 w 1198106"/>
              <a:gd name="connsiteY3" fmla="*/ 314285 h 982166"/>
              <a:gd name="connsiteX4" fmla="*/ 1195916 w 1198106"/>
              <a:gd name="connsiteY4" fmla="*/ 415965 h 982166"/>
              <a:gd name="connsiteX5" fmla="*/ 1198106 w 1198106"/>
              <a:gd name="connsiteY5" fmla="*/ 982166 h 982166"/>
              <a:gd name="connsiteX6" fmla="*/ 307230 w 1198106"/>
              <a:gd name="connsiteY6" fmla="*/ 737306 h 982166"/>
              <a:gd name="connsiteX7" fmla="*/ 0 w 1198106"/>
              <a:gd name="connsiteY7" fmla="*/ 415965 h 982166"/>
              <a:gd name="connsiteX8" fmla="*/ 0 w 1198106"/>
              <a:gd name="connsiteY8" fmla="*/ 314285 h 982166"/>
              <a:gd name="connsiteX0" fmla="*/ 0 w 1198106"/>
              <a:gd name="connsiteY0" fmla="*/ 314285 h 982213"/>
              <a:gd name="connsiteX1" fmla="*/ 314285 w 1198106"/>
              <a:gd name="connsiteY1" fmla="*/ 0 h 982213"/>
              <a:gd name="connsiteX2" fmla="*/ 881631 w 1198106"/>
              <a:gd name="connsiteY2" fmla="*/ 0 h 982213"/>
              <a:gd name="connsiteX3" fmla="*/ 1195916 w 1198106"/>
              <a:gd name="connsiteY3" fmla="*/ 314285 h 982213"/>
              <a:gd name="connsiteX4" fmla="*/ 1195916 w 1198106"/>
              <a:gd name="connsiteY4" fmla="*/ 415965 h 982213"/>
              <a:gd name="connsiteX5" fmla="*/ 1198106 w 1198106"/>
              <a:gd name="connsiteY5" fmla="*/ 982166 h 982213"/>
              <a:gd name="connsiteX6" fmla="*/ 307230 w 1198106"/>
              <a:gd name="connsiteY6" fmla="*/ 737306 h 982213"/>
              <a:gd name="connsiteX7" fmla="*/ 0 w 1198106"/>
              <a:gd name="connsiteY7" fmla="*/ 415965 h 982213"/>
              <a:gd name="connsiteX8" fmla="*/ 0 w 1198106"/>
              <a:gd name="connsiteY8" fmla="*/ 314285 h 982213"/>
              <a:gd name="connsiteX0" fmla="*/ 0 w 1198854"/>
              <a:gd name="connsiteY0" fmla="*/ 314285 h 983118"/>
              <a:gd name="connsiteX1" fmla="*/ 314285 w 1198854"/>
              <a:gd name="connsiteY1" fmla="*/ 0 h 983118"/>
              <a:gd name="connsiteX2" fmla="*/ 881631 w 1198854"/>
              <a:gd name="connsiteY2" fmla="*/ 0 h 983118"/>
              <a:gd name="connsiteX3" fmla="*/ 1195916 w 1198854"/>
              <a:gd name="connsiteY3" fmla="*/ 314285 h 983118"/>
              <a:gd name="connsiteX4" fmla="*/ 1195916 w 1198854"/>
              <a:gd name="connsiteY4" fmla="*/ 415965 h 983118"/>
              <a:gd name="connsiteX5" fmla="*/ 1198106 w 1198854"/>
              <a:gd name="connsiteY5" fmla="*/ 982166 h 983118"/>
              <a:gd name="connsiteX6" fmla="*/ 307230 w 1198854"/>
              <a:gd name="connsiteY6" fmla="*/ 737306 h 983118"/>
              <a:gd name="connsiteX7" fmla="*/ 0 w 1198854"/>
              <a:gd name="connsiteY7" fmla="*/ 415965 h 983118"/>
              <a:gd name="connsiteX8" fmla="*/ 0 w 1198854"/>
              <a:gd name="connsiteY8" fmla="*/ 314285 h 983118"/>
              <a:gd name="connsiteX0" fmla="*/ 0 w 1198106"/>
              <a:gd name="connsiteY0" fmla="*/ 314285 h 983600"/>
              <a:gd name="connsiteX1" fmla="*/ 314285 w 1198106"/>
              <a:gd name="connsiteY1" fmla="*/ 0 h 983600"/>
              <a:gd name="connsiteX2" fmla="*/ 881631 w 1198106"/>
              <a:gd name="connsiteY2" fmla="*/ 0 h 983600"/>
              <a:gd name="connsiteX3" fmla="*/ 1195916 w 1198106"/>
              <a:gd name="connsiteY3" fmla="*/ 314285 h 983600"/>
              <a:gd name="connsiteX4" fmla="*/ 1195916 w 1198106"/>
              <a:gd name="connsiteY4" fmla="*/ 415965 h 983600"/>
              <a:gd name="connsiteX5" fmla="*/ 1198106 w 1198106"/>
              <a:gd name="connsiteY5" fmla="*/ 982166 h 983600"/>
              <a:gd name="connsiteX6" fmla="*/ 307230 w 1198106"/>
              <a:gd name="connsiteY6" fmla="*/ 737306 h 983600"/>
              <a:gd name="connsiteX7" fmla="*/ 0 w 1198106"/>
              <a:gd name="connsiteY7" fmla="*/ 415965 h 983600"/>
              <a:gd name="connsiteX8" fmla="*/ 0 w 1198106"/>
              <a:gd name="connsiteY8" fmla="*/ 314285 h 983600"/>
              <a:gd name="connsiteX0" fmla="*/ 0 w 1198106"/>
              <a:gd name="connsiteY0" fmla="*/ 314285 h 983600"/>
              <a:gd name="connsiteX1" fmla="*/ 314285 w 1198106"/>
              <a:gd name="connsiteY1" fmla="*/ 0 h 983600"/>
              <a:gd name="connsiteX2" fmla="*/ 881631 w 1198106"/>
              <a:gd name="connsiteY2" fmla="*/ 0 h 983600"/>
              <a:gd name="connsiteX3" fmla="*/ 1195916 w 1198106"/>
              <a:gd name="connsiteY3" fmla="*/ 314285 h 983600"/>
              <a:gd name="connsiteX4" fmla="*/ 1195916 w 1198106"/>
              <a:gd name="connsiteY4" fmla="*/ 415965 h 983600"/>
              <a:gd name="connsiteX5" fmla="*/ 1198106 w 1198106"/>
              <a:gd name="connsiteY5" fmla="*/ 982166 h 983600"/>
              <a:gd name="connsiteX6" fmla="*/ 307230 w 1198106"/>
              <a:gd name="connsiteY6" fmla="*/ 737306 h 983600"/>
              <a:gd name="connsiteX7" fmla="*/ 0 w 1198106"/>
              <a:gd name="connsiteY7" fmla="*/ 415965 h 983600"/>
              <a:gd name="connsiteX8" fmla="*/ 0 w 1198106"/>
              <a:gd name="connsiteY8" fmla="*/ 314285 h 983600"/>
              <a:gd name="connsiteX0" fmla="*/ 0 w 1198106"/>
              <a:gd name="connsiteY0" fmla="*/ 314285 h 983600"/>
              <a:gd name="connsiteX1" fmla="*/ 314285 w 1198106"/>
              <a:gd name="connsiteY1" fmla="*/ 0 h 983600"/>
              <a:gd name="connsiteX2" fmla="*/ 881631 w 1198106"/>
              <a:gd name="connsiteY2" fmla="*/ 0 h 983600"/>
              <a:gd name="connsiteX3" fmla="*/ 1195916 w 1198106"/>
              <a:gd name="connsiteY3" fmla="*/ 314285 h 983600"/>
              <a:gd name="connsiteX4" fmla="*/ 1195916 w 1198106"/>
              <a:gd name="connsiteY4" fmla="*/ 415965 h 983600"/>
              <a:gd name="connsiteX5" fmla="*/ 1198106 w 1198106"/>
              <a:gd name="connsiteY5" fmla="*/ 982166 h 983600"/>
              <a:gd name="connsiteX6" fmla="*/ 307230 w 1198106"/>
              <a:gd name="connsiteY6" fmla="*/ 737306 h 983600"/>
              <a:gd name="connsiteX7" fmla="*/ 0 w 1198106"/>
              <a:gd name="connsiteY7" fmla="*/ 415965 h 983600"/>
              <a:gd name="connsiteX8" fmla="*/ 0 w 1198106"/>
              <a:gd name="connsiteY8" fmla="*/ 314285 h 983600"/>
              <a:gd name="connsiteX0" fmla="*/ 0 w 1198106"/>
              <a:gd name="connsiteY0" fmla="*/ 314285 h 982727"/>
              <a:gd name="connsiteX1" fmla="*/ 314285 w 1198106"/>
              <a:gd name="connsiteY1" fmla="*/ 0 h 982727"/>
              <a:gd name="connsiteX2" fmla="*/ 881631 w 1198106"/>
              <a:gd name="connsiteY2" fmla="*/ 0 h 982727"/>
              <a:gd name="connsiteX3" fmla="*/ 1195916 w 1198106"/>
              <a:gd name="connsiteY3" fmla="*/ 314285 h 982727"/>
              <a:gd name="connsiteX4" fmla="*/ 1195916 w 1198106"/>
              <a:gd name="connsiteY4" fmla="*/ 415965 h 982727"/>
              <a:gd name="connsiteX5" fmla="*/ 1198106 w 1198106"/>
              <a:gd name="connsiteY5" fmla="*/ 982166 h 982727"/>
              <a:gd name="connsiteX6" fmla="*/ 307230 w 1198106"/>
              <a:gd name="connsiteY6" fmla="*/ 737306 h 982727"/>
              <a:gd name="connsiteX7" fmla="*/ 0 w 1198106"/>
              <a:gd name="connsiteY7" fmla="*/ 415965 h 982727"/>
              <a:gd name="connsiteX8" fmla="*/ 0 w 1198106"/>
              <a:gd name="connsiteY8" fmla="*/ 314285 h 982727"/>
              <a:gd name="connsiteX0" fmla="*/ 0 w 1198349"/>
              <a:gd name="connsiteY0" fmla="*/ 314285 h 983011"/>
              <a:gd name="connsiteX1" fmla="*/ 314285 w 1198349"/>
              <a:gd name="connsiteY1" fmla="*/ 0 h 983011"/>
              <a:gd name="connsiteX2" fmla="*/ 881631 w 1198349"/>
              <a:gd name="connsiteY2" fmla="*/ 0 h 983011"/>
              <a:gd name="connsiteX3" fmla="*/ 1195916 w 1198349"/>
              <a:gd name="connsiteY3" fmla="*/ 314285 h 983011"/>
              <a:gd name="connsiteX4" fmla="*/ 1195916 w 1198349"/>
              <a:gd name="connsiteY4" fmla="*/ 415965 h 983011"/>
              <a:gd name="connsiteX5" fmla="*/ 1198106 w 1198349"/>
              <a:gd name="connsiteY5" fmla="*/ 982166 h 983011"/>
              <a:gd name="connsiteX6" fmla="*/ 307230 w 1198349"/>
              <a:gd name="connsiteY6" fmla="*/ 737306 h 983011"/>
              <a:gd name="connsiteX7" fmla="*/ 0 w 1198349"/>
              <a:gd name="connsiteY7" fmla="*/ 415965 h 983011"/>
              <a:gd name="connsiteX8" fmla="*/ 0 w 1198349"/>
              <a:gd name="connsiteY8" fmla="*/ 314285 h 983011"/>
              <a:gd name="connsiteX0" fmla="*/ 0 w 1198106"/>
              <a:gd name="connsiteY0" fmla="*/ 314285 h 983230"/>
              <a:gd name="connsiteX1" fmla="*/ 314285 w 1198106"/>
              <a:gd name="connsiteY1" fmla="*/ 0 h 983230"/>
              <a:gd name="connsiteX2" fmla="*/ 881631 w 1198106"/>
              <a:gd name="connsiteY2" fmla="*/ 0 h 983230"/>
              <a:gd name="connsiteX3" fmla="*/ 1195916 w 1198106"/>
              <a:gd name="connsiteY3" fmla="*/ 314285 h 983230"/>
              <a:gd name="connsiteX4" fmla="*/ 1195916 w 1198106"/>
              <a:gd name="connsiteY4" fmla="*/ 415965 h 983230"/>
              <a:gd name="connsiteX5" fmla="*/ 1198106 w 1198106"/>
              <a:gd name="connsiteY5" fmla="*/ 982166 h 983230"/>
              <a:gd name="connsiteX6" fmla="*/ 307230 w 1198106"/>
              <a:gd name="connsiteY6" fmla="*/ 737306 h 983230"/>
              <a:gd name="connsiteX7" fmla="*/ 0 w 1198106"/>
              <a:gd name="connsiteY7" fmla="*/ 415965 h 983230"/>
              <a:gd name="connsiteX8" fmla="*/ 0 w 1198106"/>
              <a:gd name="connsiteY8" fmla="*/ 314285 h 983230"/>
              <a:gd name="connsiteX0" fmla="*/ 0 w 1198106"/>
              <a:gd name="connsiteY0" fmla="*/ 314285 h 982816"/>
              <a:gd name="connsiteX1" fmla="*/ 314285 w 1198106"/>
              <a:gd name="connsiteY1" fmla="*/ 0 h 982816"/>
              <a:gd name="connsiteX2" fmla="*/ 881631 w 1198106"/>
              <a:gd name="connsiteY2" fmla="*/ 0 h 982816"/>
              <a:gd name="connsiteX3" fmla="*/ 1195916 w 1198106"/>
              <a:gd name="connsiteY3" fmla="*/ 314285 h 982816"/>
              <a:gd name="connsiteX4" fmla="*/ 1195916 w 1198106"/>
              <a:gd name="connsiteY4" fmla="*/ 415965 h 982816"/>
              <a:gd name="connsiteX5" fmla="*/ 1198106 w 1198106"/>
              <a:gd name="connsiteY5" fmla="*/ 982166 h 982816"/>
              <a:gd name="connsiteX6" fmla="*/ 307230 w 1198106"/>
              <a:gd name="connsiteY6" fmla="*/ 737306 h 982816"/>
              <a:gd name="connsiteX7" fmla="*/ 0 w 1198106"/>
              <a:gd name="connsiteY7" fmla="*/ 415965 h 982816"/>
              <a:gd name="connsiteX8" fmla="*/ 0 w 1198106"/>
              <a:gd name="connsiteY8" fmla="*/ 314285 h 982816"/>
              <a:gd name="connsiteX0" fmla="*/ 0 w 1198349"/>
              <a:gd name="connsiteY0" fmla="*/ 314285 h 982644"/>
              <a:gd name="connsiteX1" fmla="*/ 314285 w 1198349"/>
              <a:gd name="connsiteY1" fmla="*/ 0 h 982644"/>
              <a:gd name="connsiteX2" fmla="*/ 881631 w 1198349"/>
              <a:gd name="connsiteY2" fmla="*/ 0 h 982644"/>
              <a:gd name="connsiteX3" fmla="*/ 1195916 w 1198349"/>
              <a:gd name="connsiteY3" fmla="*/ 314285 h 982644"/>
              <a:gd name="connsiteX4" fmla="*/ 1195916 w 1198349"/>
              <a:gd name="connsiteY4" fmla="*/ 415965 h 982644"/>
              <a:gd name="connsiteX5" fmla="*/ 1198106 w 1198349"/>
              <a:gd name="connsiteY5" fmla="*/ 982166 h 982644"/>
              <a:gd name="connsiteX6" fmla="*/ 307230 w 1198349"/>
              <a:gd name="connsiteY6" fmla="*/ 737306 h 982644"/>
              <a:gd name="connsiteX7" fmla="*/ 0 w 1198349"/>
              <a:gd name="connsiteY7" fmla="*/ 415965 h 982644"/>
              <a:gd name="connsiteX8" fmla="*/ 0 w 1198349"/>
              <a:gd name="connsiteY8" fmla="*/ 314285 h 982644"/>
              <a:gd name="connsiteX0" fmla="*/ 0 w 1198349"/>
              <a:gd name="connsiteY0" fmla="*/ 314285 h 987703"/>
              <a:gd name="connsiteX1" fmla="*/ 314285 w 1198349"/>
              <a:gd name="connsiteY1" fmla="*/ 0 h 987703"/>
              <a:gd name="connsiteX2" fmla="*/ 881631 w 1198349"/>
              <a:gd name="connsiteY2" fmla="*/ 0 h 987703"/>
              <a:gd name="connsiteX3" fmla="*/ 1195916 w 1198349"/>
              <a:gd name="connsiteY3" fmla="*/ 314285 h 987703"/>
              <a:gd name="connsiteX4" fmla="*/ 1195916 w 1198349"/>
              <a:gd name="connsiteY4" fmla="*/ 415965 h 987703"/>
              <a:gd name="connsiteX5" fmla="*/ 1198106 w 1198349"/>
              <a:gd name="connsiteY5" fmla="*/ 982166 h 987703"/>
              <a:gd name="connsiteX6" fmla="*/ 307230 w 1198349"/>
              <a:gd name="connsiteY6" fmla="*/ 737306 h 987703"/>
              <a:gd name="connsiteX7" fmla="*/ 0 w 1198349"/>
              <a:gd name="connsiteY7" fmla="*/ 415965 h 987703"/>
              <a:gd name="connsiteX8" fmla="*/ 0 w 1198349"/>
              <a:gd name="connsiteY8" fmla="*/ 314285 h 987703"/>
              <a:gd name="connsiteX0" fmla="*/ 0 w 1198106"/>
              <a:gd name="connsiteY0" fmla="*/ 314285 h 1002462"/>
              <a:gd name="connsiteX1" fmla="*/ 314285 w 1198106"/>
              <a:gd name="connsiteY1" fmla="*/ 0 h 1002462"/>
              <a:gd name="connsiteX2" fmla="*/ 881631 w 1198106"/>
              <a:gd name="connsiteY2" fmla="*/ 0 h 1002462"/>
              <a:gd name="connsiteX3" fmla="*/ 1195916 w 1198106"/>
              <a:gd name="connsiteY3" fmla="*/ 314285 h 1002462"/>
              <a:gd name="connsiteX4" fmla="*/ 1195916 w 1198106"/>
              <a:gd name="connsiteY4" fmla="*/ 415965 h 1002462"/>
              <a:gd name="connsiteX5" fmla="*/ 1198106 w 1198106"/>
              <a:gd name="connsiteY5" fmla="*/ 982166 h 1002462"/>
              <a:gd name="connsiteX6" fmla="*/ 307230 w 1198106"/>
              <a:gd name="connsiteY6" fmla="*/ 737306 h 1002462"/>
              <a:gd name="connsiteX7" fmla="*/ 0 w 1198106"/>
              <a:gd name="connsiteY7" fmla="*/ 415965 h 1002462"/>
              <a:gd name="connsiteX8" fmla="*/ 0 w 1198106"/>
              <a:gd name="connsiteY8" fmla="*/ 314285 h 1002462"/>
              <a:gd name="connsiteX0" fmla="*/ 0 w 1198106"/>
              <a:gd name="connsiteY0" fmla="*/ 314285 h 994293"/>
              <a:gd name="connsiteX1" fmla="*/ 314285 w 1198106"/>
              <a:gd name="connsiteY1" fmla="*/ 0 h 994293"/>
              <a:gd name="connsiteX2" fmla="*/ 881631 w 1198106"/>
              <a:gd name="connsiteY2" fmla="*/ 0 h 994293"/>
              <a:gd name="connsiteX3" fmla="*/ 1195916 w 1198106"/>
              <a:gd name="connsiteY3" fmla="*/ 314285 h 994293"/>
              <a:gd name="connsiteX4" fmla="*/ 1195916 w 1198106"/>
              <a:gd name="connsiteY4" fmla="*/ 415965 h 994293"/>
              <a:gd name="connsiteX5" fmla="*/ 1198106 w 1198106"/>
              <a:gd name="connsiteY5" fmla="*/ 982166 h 994293"/>
              <a:gd name="connsiteX6" fmla="*/ 307230 w 1198106"/>
              <a:gd name="connsiteY6" fmla="*/ 737306 h 994293"/>
              <a:gd name="connsiteX7" fmla="*/ 0 w 1198106"/>
              <a:gd name="connsiteY7" fmla="*/ 415965 h 994293"/>
              <a:gd name="connsiteX8" fmla="*/ 0 w 1198106"/>
              <a:gd name="connsiteY8" fmla="*/ 314285 h 994293"/>
              <a:gd name="connsiteX0" fmla="*/ 0 w 1198106"/>
              <a:gd name="connsiteY0" fmla="*/ 314285 h 992226"/>
              <a:gd name="connsiteX1" fmla="*/ 314285 w 1198106"/>
              <a:gd name="connsiteY1" fmla="*/ 0 h 992226"/>
              <a:gd name="connsiteX2" fmla="*/ 881631 w 1198106"/>
              <a:gd name="connsiteY2" fmla="*/ 0 h 992226"/>
              <a:gd name="connsiteX3" fmla="*/ 1195916 w 1198106"/>
              <a:gd name="connsiteY3" fmla="*/ 314285 h 992226"/>
              <a:gd name="connsiteX4" fmla="*/ 1195916 w 1198106"/>
              <a:gd name="connsiteY4" fmla="*/ 415965 h 992226"/>
              <a:gd name="connsiteX5" fmla="*/ 1198106 w 1198106"/>
              <a:gd name="connsiteY5" fmla="*/ 982166 h 992226"/>
              <a:gd name="connsiteX6" fmla="*/ 307230 w 1198106"/>
              <a:gd name="connsiteY6" fmla="*/ 737306 h 992226"/>
              <a:gd name="connsiteX7" fmla="*/ 0 w 1198106"/>
              <a:gd name="connsiteY7" fmla="*/ 415965 h 992226"/>
              <a:gd name="connsiteX8" fmla="*/ 0 w 1198106"/>
              <a:gd name="connsiteY8" fmla="*/ 314285 h 992226"/>
              <a:gd name="connsiteX0" fmla="*/ 0 w 1198106"/>
              <a:gd name="connsiteY0" fmla="*/ 314285 h 989392"/>
              <a:gd name="connsiteX1" fmla="*/ 314285 w 1198106"/>
              <a:gd name="connsiteY1" fmla="*/ 0 h 989392"/>
              <a:gd name="connsiteX2" fmla="*/ 881631 w 1198106"/>
              <a:gd name="connsiteY2" fmla="*/ 0 h 989392"/>
              <a:gd name="connsiteX3" fmla="*/ 1195916 w 1198106"/>
              <a:gd name="connsiteY3" fmla="*/ 314285 h 989392"/>
              <a:gd name="connsiteX4" fmla="*/ 1195916 w 1198106"/>
              <a:gd name="connsiteY4" fmla="*/ 415965 h 989392"/>
              <a:gd name="connsiteX5" fmla="*/ 1198106 w 1198106"/>
              <a:gd name="connsiteY5" fmla="*/ 982166 h 989392"/>
              <a:gd name="connsiteX6" fmla="*/ 307230 w 1198106"/>
              <a:gd name="connsiteY6" fmla="*/ 737306 h 989392"/>
              <a:gd name="connsiteX7" fmla="*/ 0 w 1198106"/>
              <a:gd name="connsiteY7" fmla="*/ 415965 h 989392"/>
              <a:gd name="connsiteX8" fmla="*/ 0 w 1198106"/>
              <a:gd name="connsiteY8" fmla="*/ 314285 h 989392"/>
              <a:gd name="connsiteX0" fmla="*/ 0 w 1198349"/>
              <a:gd name="connsiteY0" fmla="*/ 314285 h 999994"/>
              <a:gd name="connsiteX1" fmla="*/ 314285 w 1198349"/>
              <a:gd name="connsiteY1" fmla="*/ 0 h 999994"/>
              <a:gd name="connsiteX2" fmla="*/ 881631 w 1198349"/>
              <a:gd name="connsiteY2" fmla="*/ 0 h 999994"/>
              <a:gd name="connsiteX3" fmla="*/ 1195916 w 1198349"/>
              <a:gd name="connsiteY3" fmla="*/ 314285 h 999994"/>
              <a:gd name="connsiteX4" fmla="*/ 1195916 w 1198349"/>
              <a:gd name="connsiteY4" fmla="*/ 415965 h 999994"/>
              <a:gd name="connsiteX5" fmla="*/ 1198106 w 1198349"/>
              <a:gd name="connsiteY5" fmla="*/ 982166 h 999994"/>
              <a:gd name="connsiteX6" fmla="*/ 307230 w 1198349"/>
              <a:gd name="connsiteY6" fmla="*/ 737306 h 999994"/>
              <a:gd name="connsiteX7" fmla="*/ 0 w 1198349"/>
              <a:gd name="connsiteY7" fmla="*/ 415965 h 999994"/>
              <a:gd name="connsiteX8" fmla="*/ 0 w 1198349"/>
              <a:gd name="connsiteY8" fmla="*/ 314285 h 999994"/>
              <a:gd name="connsiteX0" fmla="*/ 0 w 1198349"/>
              <a:gd name="connsiteY0" fmla="*/ 314285 h 1010400"/>
              <a:gd name="connsiteX1" fmla="*/ 314285 w 1198349"/>
              <a:gd name="connsiteY1" fmla="*/ 0 h 1010400"/>
              <a:gd name="connsiteX2" fmla="*/ 881631 w 1198349"/>
              <a:gd name="connsiteY2" fmla="*/ 0 h 1010400"/>
              <a:gd name="connsiteX3" fmla="*/ 1195916 w 1198349"/>
              <a:gd name="connsiteY3" fmla="*/ 314285 h 1010400"/>
              <a:gd name="connsiteX4" fmla="*/ 1195916 w 1198349"/>
              <a:gd name="connsiteY4" fmla="*/ 415965 h 1010400"/>
              <a:gd name="connsiteX5" fmla="*/ 1198106 w 1198349"/>
              <a:gd name="connsiteY5" fmla="*/ 982166 h 1010400"/>
              <a:gd name="connsiteX6" fmla="*/ 307230 w 1198349"/>
              <a:gd name="connsiteY6" fmla="*/ 737306 h 1010400"/>
              <a:gd name="connsiteX7" fmla="*/ 0 w 1198349"/>
              <a:gd name="connsiteY7" fmla="*/ 415965 h 1010400"/>
              <a:gd name="connsiteX8" fmla="*/ 0 w 1198349"/>
              <a:gd name="connsiteY8" fmla="*/ 314285 h 1010400"/>
              <a:gd name="connsiteX0" fmla="*/ 0 w 1198349"/>
              <a:gd name="connsiteY0" fmla="*/ 314285 h 1002462"/>
              <a:gd name="connsiteX1" fmla="*/ 314285 w 1198349"/>
              <a:gd name="connsiteY1" fmla="*/ 0 h 1002462"/>
              <a:gd name="connsiteX2" fmla="*/ 881631 w 1198349"/>
              <a:gd name="connsiteY2" fmla="*/ 0 h 1002462"/>
              <a:gd name="connsiteX3" fmla="*/ 1195916 w 1198349"/>
              <a:gd name="connsiteY3" fmla="*/ 314285 h 1002462"/>
              <a:gd name="connsiteX4" fmla="*/ 1195916 w 1198349"/>
              <a:gd name="connsiteY4" fmla="*/ 415965 h 1002462"/>
              <a:gd name="connsiteX5" fmla="*/ 1198106 w 1198349"/>
              <a:gd name="connsiteY5" fmla="*/ 982166 h 1002462"/>
              <a:gd name="connsiteX6" fmla="*/ 307230 w 1198349"/>
              <a:gd name="connsiteY6" fmla="*/ 737306 h 1002462"/>
              <a:gd name="connsiteX7" fmla="*/ 0 w 1198349"/>
              <a:gd name="connsiteY7" fmla="*/ 415965 h 1002462"/>
              <a:gd name="connsiteX8" fmla="*/ 0 w 1198349"/>
              <a:gd name="connsiteY8" fmla="*/ 314285 h 1002462"/>
              <a:gd name="connsiteX0" fmla="*/ 0 w 1198106"/>
              <a:gd name="connsiteY0" fmla="*/ 314285 h 1009026"/>
              <a:gd name="connsiteX1" fmla="*/ 314285 w 1198106"/>
              <a:gd name="connsiteY1" fmla="*/ 0 h 1009026"/>
              <a:gd name="connsiteX2" fmla="*/ 881631 w 1198106"/>
              <a:gd name="connsiteY2" fmla="*/ 0 h 1009026"/>
              <a:gd name="connsiteX3" fmla="*/ 1195916 w 1198106"/>
              <a:gd name="connsiteY3" fmla="*/ 314285 h 1009026"/>
              <a:gd name="connsiteX4" fmla="*/ 1195916 w 1198106"/>
              <a:gd name="connsiteY4" fmla="*/ 415965 h 1009026"/>
              <a:gd name="connsiteX5" fmla="*/ 1198106 w 1198106"/>
              <a:gd name="connsiteY5" fmla="*/ 982166 h 1009026"/>
              <a:gd name="connsiteX6" fmla="*/ 307230 w 1198106"/>
              <a:gd name="connsiteY6" fmla="*/ 737306 h 1009026"/>
              <a:gd name="connsiteX7" fmla="*/ 0 w 1198106"/>
              <a:gd name="connsiteY7" fmla="*/ 415965 h 1009026"/>
              <a:gd name="connsiteX8" fmla="*/ 0 w 1198106"/>
              <a:gd name="connsiteY8" fmla="*/ 314285 h 1009026"/>
              <a:gd name="connsiteX0" fmla="*/ 0 w 1215132"/>
              <a:gd name="connsiteY0" fmla="*/ 314285 h 1013202"/>
              <a:gd name="connsiteX1" fmla="*/ 314285 w 1215132"/>
              <a:gd name="connsiteY1" fmla="*/ 0 h 1013202"/>
              <a:gd name="connsiteX2" fmla="*/ 881631 w 1215132"/>
              <a:gd name="connsiteY2" fmla="*/ 0 h 1013202"/>
              <a:gd name="connsiteX3" fmla="*/ 1195916 w 1215132"/>
              <a:gd name="connsiteY3" fmla="*/ 314285 h 1013202"/>
              <a:gd name="connsiteX4" fmla="*/ 1195916 w 1215132"/>
              <a:gd name="connsiteY4" fmla="*/ 415965 h 1013202"/>
              <a:gd name="connsiteX5" fmla="*/ 1198106 w 1215132"/>
              <a:gd name="connsiteY5" fmla="*/ 982166 h 1013202"/>
              <a:gd name="connsiteX6" fmla="*/ 307230 w 1215132"/>
              <a:gd name="connsiteY6" fmla="*/ 737306 h 1013202"/>
              <a:gd name="connsiteX7" fmla="*/ 0 w 1215132"/>
              <a:gd name="connsiteY7" fmla="*/ 415965 h 1013202"/>
              <a:gd name="connsiteX8" fmla="*/ 0 w 1215132"/>
              <a:gd name="connsiteY8" fmla="*/ 314285 h 1013202"/>
              <a:gd name="connsiteX0" fmla="*/ 0 w 1200285"/>
              <a:gd name="connsiteY0" fmla="*/ 314285 h 1011792"/>
              <a:gd name="connsiteX1" fmla="*/ 314285 w 1200285"/>
              <a:gd name="connsiteY1" fmla="*/ 0 h 1011792"/>
              <a:gd name="connsiteX2" fmla="*/ 881631 w 1200285"/>
              <a:gd name="connsiteY2" fmla="*/ 0 h 1011792"/>
              <a:gd name="connsiteX3" fmla="*/ 1195916 w 1200285"/>
              <a:gd name="connsiteY3" fmla="*/ 314285 h 1011792"/>
              <a:gd name="connsiteX4" fmla="*/ 1195916 w 1200285"/>
              <a:gd name="connsiteY4" fmla="*/ 415965 h 1011792"/>
              <a:gd name="connsiteX5" fmla="*/ 1198106 w 1200285"/>
              <a:gd name="connsiteY5" fmla="*/ 982166 h 1011792"/>
              <a:gd name="connsiteX6" fmla="*/ 307230 w 1200285"/>
              <a:gd name="connsiteY6" fmla="*/ 737306 h 1011792"/>
              <a:gd name="connsiteX7" fmla="*/ 0 w 1200285"/>
              <a:gd name="connsiteY7" fmla="*/ 415965 h 1011792"/>
              <a:gd name="connsiteX8" fmla="*/ 0 w 1200285"/>
              <a:gd name="connsiteY8" fmla="*/ 314285 h 1011792"/>
              <a:gd name="connsiteX0" fmla="*/ 0 w 1198349"/>
              <a:gd name="connsiteY0" fmla="*/ 314285 h 1013202"/>
              <a:gd name="connsiteX1" fmla="*/ 314285 w 1198349"/>
              <a:gd name="connsiteY1" fmla="*/ 0 h 1013202"/>
              <a:gd name="connsiteX2" fmla="*/ 881631 w 1198349"/>
              <a:gd name="connsiteY2" fmla="*/ 0 h 1013202"/>
              <a:gd name="connsiteX3" fmla="*/ 1195916 w 1198349"/>
              <a:gd name="connsiteY3" fmla="*/ 314285 h 1013202"/>
              <a:gd name="connsiteX4" fmla="*/ 1195916 w 1198349"/>
              <a:gd name="connsiteY4" fmla="*/ 415965 h 1013202"/>
              <a:gd name="connsiteX5" fmla="*/ 1198106 w 1198349"/>
              <a:gd name="connsiteY5" fmla="*/ 982166 h 1013202"/>
              <a:gd name="connsiteX6" fmla="*/ 307230 w 1198349"/>
              <a:gd name="connsiteY6" fmla="*/ 737306 h 1013202"/>
              <a:gd name="connsiteX7" fmla="*/ 0 w 1198349"/>
              <a:gd name="connsiteY7" fmla="*/ 415965 h 1013202"/>
              <a:gd name="connsiteX8" fmla="*/ 0 w 1198349"/>
              <a:gd name="connsiteY8" fmla="*/ 314285 h 1013202"/>
              <a:gd name="connsiteX0" fmla="*/ 0 w 1264173"/>
              <a:gd name="connsiteY0" fmla="*/ 314285 h 1029724"/>
              <a:gd name="connsiteX1" fmla="*/ 314285 w 1264173"/>
              <a:gd name="connsiteY1" fmla="*/ 0 h 1029724"/>
              <a:gd name="connsiteX2" fmla="*/ 881631 w 1264173"/>
              <a:gd name="connsiteY2" fmla="*/ 0 h 1029724"/>
              <a:gd name="connsiteX3" fmla="*/ 1195916 w 1264173"/>
              <a:gd name="connsiteY3" fmla="*/ 314285 h 1029724"/>
              <a:gd name="connsiteX4" fmla="*/ 1195916 w 1264173"/>
              <a:gd name="connsiteY4" fmla="*/ 415965 h 1029724"/>
              <a:gd name="connsiteX5" fmla="*/ 1198106 w 1264173"/>
              <a:gd name="connsiteY5" fmla="*/ 982166 h 1029724"/>
              <a:gd name="connsiteX6" fmla="*/ 307230 w 1264173"/>
              <a:gd name="connsiteY6" fmla="*/ 737306 h 1029724"/>
              <a:gd name="connsiteX7" fmla="*/ 0 w 1264173"/>
              <a:gd name="connsiteY7" fmla="*/ 415965 h 1029724"/>
              <a:gd name="connsiteX8" fmla="*/ 0 w 1264173"/>
              <a:gd name="connsiteY8" fmla="*/ 314285 h 1029724"/>
              <a:gd name="connsiteX0" fmla="*/ 0 w 1200285"/>
              <a:gd name="connsiteY0" fmla="*/ 314285 h 982166"/>
              <a:gd name="connsiteX1" fmla="*/ 314285 w 1200285"/>
              <a:gd name="connsiteY1" fmla="*/ 0 h 982166"/>
              <a:gd name="connsiteX2" fmla="*/ 881631 w 1200285"/>
              <a:gd name="connsiteY2" fmla="*/ 0 h 982166"/>
              <a:gd name="connsiteX3" fmla="*/ 1195916 w 1200285"/>
              <a:gd name="connsiteY3" fmla="*/ 314285 h 982166"/>
              <a:gd name="connsiteX4" fmla="*/ 1195916 w 1200285"/>
              <a:gd name="connsiteY4" fmla="*/ 415965 h 982166"/>
              <a:gd name="connsiteX5" fmla="*/ 1198106 w 1200285"/>
              <a:gd name="connsiteY5" fmla="*/ 982166 h 982166"/>
              <a:gd name="connsiteX6" fmla="*/ 307230 w 1200285"/>
              <a:gd name="connsiteY6" fmla="*/ 737306 h 982166"/>
              <a:gd name="connsiteX7" fmla="*/ 0 w 1200285"/>
              <a:gd name="connsiteY7" fmla="*/ 415965 h 982166"/>
              <a:gd name="connsiteX8" fmla="*/ 0 w 1200285"/>
              <a:gd name="connsiteY8" fmla="*/ 314285 h 982166"/>
              <a:gd name="connsiteX0" fmla="*/ 0 w 1198106"/>
              <a:gd name="connsiteY0" fmla="*/ 314285 h 982166"/>
              <a:gd name="connsiteX1" fmla="*/ 314285 w 1198106"/>
              <a:gd name="connsiteY1" fmla="*/ 0 h 982166"/>
              <a:gd name="connsiteX2" fmla="*/ 881631 w 1198106"/>
              <a:gd name="connsiteY2" fmla="*/ 0 h 982166"/>
              <a:gd name="connsiteX3" fmla="*/ 1195916 w 1198106"/>
              <a:gd name="connsiteY3" fmla="*/ 314285 h 982166"/>
              <a:gd name="connsiteX4" fmla="*/ 1195916 w 1198106"/>
              <a:gd name="connsiteY4" fmla="*/ 415965 h 982166"/>
              <a:gd name="connsiteX5" fmla="*/ 1198106 w 1198106"/>
              <a:gd name="connsiteY5" fmla="*/ 982166 h 982166"/>
              <a:gd name="connsiteX6" fmla="*/ 307230 w 1198106"/>
              <a:gd name="connsiteY6" fmla="*/ 737306 h 982166"/>
              <a:gd name="connsiteX7" fmla="*/ 0 w 1198106"/>
              <a:gd name="connsiteY7" fmla="*/ 415965 h 982166"/>
              <a:gd name="connsiteX8" fmla="*/ 0 w 1198106"/>
              <a:gd name="connsiteY8" fmla="*/ 314285 h 982166"/>
              <a:gd name="connsiteX0" fmla="*/ 0 w 1198350"/>
              <a:gd name="connsiteY0" fmla="*/ 314285 h 982166"/>
              <a:gd name="connsiteX1" fmla="*/ 314285 w 1198350"/>
              <a:gd name="connsiteY1" fmla="*/ 0 h 982166"/>
              <a:gd name="connsiteX2" fmla="*/ 881631 w 1198350"/>
              <a:gd name="connsiteY2" fmla="*/ 0 h 982166"/>
              <a:gd name="connsiteX3" fmla="*/ 1195916 w 1198350"/>
              <a:gd name="connsiteY3" fmla="*/ 314285 h 982166"/>
              <a:gd name="connsiteX4" fmla="*/ 1195916 w 1198350"/>
              <a:gd name="connsiteY4" fmla="*/ 415965 h 982166"/>
              <a:gd name="connsiteX5" fmla="*/ 1198106 w 1198350"/>
              <a:gd name="connsiteY5" fmla="*/ 982166 h 982166"/>
              <a:gd name="connsiteX6" fmla="*/ 307230 w 1198350"/>
              <a:gd name="connsiteY6" fmla="*/ 737306 h 982166"/>
              <a:gd name="connsiteX7" fmla="*/ 0 w 1198350"/>
              <a:gd name="connsiteY7" fmla="*/ 415965 h 982166"/>
              <a:gd name="connsiteX8" fmla="*/ 0 w 1198350"/>
              <a:gd name="connsiteY8" fmla="*/ 314285 h 982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8350" h="982166">
                <a:moveTo>
                  <a:pt x="0" y="314285"/>
                </a:moveTo>
                <a:cubicBezTo>
                  <a:pt x="0" y="140710"/>
                  <a:pt x="140710" y="0"/>
                  <a:pt x="314285" y="0"/>
                </a:cubicBezTo>
                <a:lnTo>
                  <a:pt x="881631" y="0"/>
                </a:lnTo>
                <a:cubicBezTo>
                  <a:pt x="1055206" y="0"/>
                  <a:pt x="1195916" y="140710"/>
                  <a:pt x="1195916" y="314285"/>
                </a:cubicBezTo>
                <a:lnTo>
                  <a:pt x="1195916" y="415965"/>
                </a:lnTo>
                <a:cubicBezTo>
                  <a:pt x="1195916" y="611765"/>
                  <a:pt x="1199267" y="878127"/>
                  <a:pt x="1198106" y="982166"/>
                </a:cubicBezTo>
                <a:cubicBezTo>
                  <a:pt x="765574" y="855166"/>
                  <a:pt x="291734" y="737306"/>
                  <a:pt x="307230" y="737306"/>
                </a:cubicBezTo>
                <a:cubicBezTo>
                  <a:pt x="144239" y="702028"/>
                  <a:pt x="0" y="589540"/>
                  <a:pt x="0" y="415965"/>
                </a:cubicBezTo>
                <a:lnTo>
                  <a:pt x="0" y="314285"/>
                </a:lnTo>
                <a:close/>
              </a:path>
            </a:pathLst>
          </a:custGeom>
          <a:solidFill>
            <a:schemeClr val="accent1"/>
          </a:solidFill>
          <a:ln w="9525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32760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endParaRPr lang="sv-SE" sz="1200" b="1" dirty="0">
              <a:solidFill>
                <a:srgbClr val="F6F4E8"/>
              </a:solidFill>
            </a:endParaRPr>
          </a:p>
        </p:txBody>
      </p:sp>
      <p:sp>
        <p:nvSpPr>
          <p:cNvPr id="25" name="Rektangel med rundade hörn 7"/>
          <p:cNvSpPr/>
          <p:nvPr userDrawn="1"/>
        </p:nvSpPr>
        <p:spPr>
          <a:xfrm flipH="1">
            <a:off x="457200" y="3419272"/>
            <a:ext cx="2461758" cy="2017653"/>
          </a:xfrm>
          <a:custGeom>
            <a:avLst/>
            <a:gdLst>
              <a:gd name="connsiteX0" fmla="*/ 0 w 1195916"/>
              <a:gd name="connsiteY0" fmla="*/ 314285 h 730250"/>
              <a:gd name="connsiteX1" fmla="*/ 314285 w 1195916"/>
              <a:gd name="connsiteY1" fmla="*/ 0 h 730250"/>
              <a:gd name="connsiteX2" fmla="*/ 881631 w 1195916"/>
              <a:gd name="connsiteY2" fmla="*/ 0 h 730250"/>
              <a:gd name="connsiteX3" fmla="*/ 1195916 w 1195916"/>
              <a:gd name="connsiteY3" fmla="*/ 314285 h 730250"/>
              <a:gd name="connsiteX4" fmla="*/ 1195916 w 1195916"/>
              <a:gd name="connsiteY4" fmla="*/ 415965 h 730250"/>
              <a:gd name="connsiteX5" fmla="*/ 881631 w 1195916"/>
              <a:gd name="connsiteY5" fmla="*/ 730250 h 730250"/>
              <a:gd name="connsiteX6" fmla="*/ 314285 w 1195916"/>
              <a:gd name="connsiteY6" fmla="*/ 730250 h 730250"/>
              <a:gd name="connsiteX7" fmla="*/ 0 w 1195916"/>
              <a:gd name="connsiteY7" fmla="*/ 415965 h 730250"/>
              <a:gd name="connsiteX8" fmla="*/ 0 w 1195916"/>
              <a:gd name="connsiteY8" fmla="*/ 314285 h 730250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07230 w 1278093"/>
              <a:gd name="connsiteY6" fmla="*/ 726722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02659"/>
              <a:gd name="connsiteY0" fmla="*/ 314285 h 977194"/>
              <a:gd name="connsiteX1" fmla="*/ 314285 w 1202659"/>
              <a:gd name="connsiteY1" fmla="*/ 0 h 977194"/>
              <a:gd name="connsiteX2" fmla="*/ 881631 w 1202659"/>
              <a:gd name="connsiteY2" fmla="*/ 0 h 977194"/>
              <a:gd name="connsiteX3" fmla="*/ 1195916 w 1202659"/>
              <a:gd name="connsiteY3" fmla="*/ 314285 h 977194"/>
              <a:gd name="connsiteX4" fmla="*/ 1195916 w 1202659"/>
              <a:gd name="connsiteY4" fmla="*/ 415965 h 977194"/>
              <a:gd name="connsiteX5" fmla="*/ 1202659 w 1202659"/>
              <a:gd name="connsiteY5" fmla="*/ 977194 h 977194"/>
              <a:gd name="connsiteX6" fmla="*/ 307230 w 1202659"/>
              <a:gd name="connsiteY6" fmla="*/ 726722 h 977194"/>
              <a:gd name="connsiteX7" fmla="*/ 0 w 1202659"/>
              <a:gd name="connsiteY7" fmla="*/ 415965 h 977194"/>
              <a:gd name="connsiteX8" fmla="*/ 0 w 1202659"/>
              <a:gd name="connsiteY8" fmla="*/ 314285 h 977194"/>
              <a:gd name="connsiteX0" fmla="*/ 0 w 1202659"/>
              <a:gd name="connsiteY0" fmla="*/ 314285 h 977194"/>
              <a:gd name="connsiteX1" fmla="*/ 314285 w 1202659"/>
              <a:gd name="connsiteY1" fmla="*/ 0 h 977194"/>
              <a:gd name="connsiteX2" fmla="*/ 881631 w 1202659"/>
              <a:gd name="connsiteY2" fmla="*/ 0 h 977194"/>
              <a:gd name="connsiteX3" fmla="*/ 1195916 w 1202659"/>
              <a:gd name="connsiteY3" fmla="*/ 314285 h 977194"/>
              <a:gd name="connsiteX4" fmla="*/ 1195916 w 1202659"/>
              <a:gd name="connsiteY4" fmla="*/ 415965 h 977194"/>
              <a:gd name="connsiteX5" fmla="*/ 1202659 w 1202659"/>
              <a:gd name="connsiteY5" fmla="*/ 977194 h 977194"/>
              <a:gd name="connsiteX6" fmla="*/ 307230 w 1202659"/>
              <a:gd name="connsiteY6" fmla="*/ 737306 h 977194"/>
              <a:gd name="connsiteX7" fmla="*/ 0 w 1202659"/>
              <a:gd name="connsiteY7" fmla="*/ 415965 h 977194"/>
              <a:gd name="connsiteX8" fmla="*/ 0 w 1202659"/>
              <a:gd name="connsiteY8" fmla="*/ 314285 h 977194"/>
              <a:gd name="connsiteX0" fmla="*/ 0 w 1202659"/>
              <a:gd name="connsiteY0" fmla="*/ 314285 h 977194"/>
              <a:gd name="connsiteX1" fmla="*/ 314285 w 1202659"/>
              <a:gd name="connsiteY1" fmla="*/ 0 h 977194"/>
              <a:gd name="connsiteX2" fmla="*/ 881631 w 1202659"/>
              <a:gd name="connsiteY2" fmla="*/ 0 h 977194"/>
              <a:gd name="connsiteX3" fmla="*/ 1195916 w 1202659"/>
              <a:gd name="connsiteY3" fmla="*/ 314285 h 977194"/>
              <a:gd name="connsiteX4" fmla="*/ 1195916 w 1202659"/>
              <a:gd name="connsiteY4" fmla="*/ 415965 h 977194"/>
              <a:gd name="connsiteX5" fmla="*/ 1202659 w 1202659"/>
              <a:gd name="connsiteY5" fmla="*/ 977194 h 977194"/>
              <a:gd name="connsiteX6" fmla="*/ 307230 w 1202659"/>
              <a:gd name="connsiteY6" fmla="*/ 737306 h 977194"/>
              <a:gd name="connsiteX7" fmla="*/ 0 w 1202659"/>
              <a:gd name="connsiteY7" fmla="*/ 415965 h 977194"/>
              <a:gd name="connsiteX8" fmla="*/ 0 w 1202659"/>
              <a:gd name="connsiteY8" fmla="*/ 314285 h 977194"/>
              <a:gd name="connsiteX0" fmla="*/ 0 w 1202659"/>
              <a:gd name="connsiteY0" fmla="*/ 314285 h 977217"/>
              <a:gd name="connsiteX1" fmla="*/ 314285 w 1202659"/>
              <a:gd name="connsiteY1" fmla="*/ 0 h 977217"/>
              <a:gd name="connsiteX2" fmla="*/ 881631 w 1202659"/>
              <a:gd name="connsiteY2" fmla="*/ 0 h 977217"/>
              <a:gd name="connsiteX3" fmla="*/ 1195916 w 1202659"/>
              <a:gd name="connsiteY3" fmla="*/ 314285 h 977217"/>
              <a:gd name="connsiteX4" fmla="*/ 1195916 w 1202659"/>
              <a:gd name="connsiteY4" fmla="*/ 415965 h 977217"/>
              <a:gd name="connsiteX5" fmla="*/ 1202659 w 1202659"/>
              <a:gd name="connsiteY5" fmla="*/ 977194 h 977217"/>
              <a:gd name="connsiteX6" fmla="*/ 307230 w 1202659"/>
              <a:gd name="connsiteY6" fmla="*/ 737306 h 977217"/>
              <a:gd name="connsiteX7" fmla="*/ 0 w 1202659"/>
              <a:gd name="connsiteY7" fmla="*/ 415965 h 977217"/>
              <a:gd name="connsiteX8" fmla="*/ 0 w 1202659"/>
              <a:gd name="connsiteY8" fmla="*/ 314285 h 977217"/>
              <a:gd name="connsiteX0" fmla="*/ 0 w 1202659"/>
              <a:gd name="connsiteY0" fmla="*/ 314285 h 983567"/>
              <a:gd name="connsiteX1" fmla="*/ 314285 w 1202659"/>
              <a:gd name="connsiteY1" fmla="*/ 0 h 983567"/>
              <a:gd name="connsiteX2" fmla="*/ 881631 w 1202659"/>
              <a:gd name="connsiteY2" fmla="*/ 0 h 983567"/>
              <a:gd name="connsiteX3" fmla="*/ 1195916 w 1202659"/>
              <a:gd name="connsiteY3" fmla="*/ 314285 h 983567"/>
              <a:gd name="connsiteX4" fmla="*/ 1195916 w 1202659"/>
              <a:gd name="connsiteY4" fmla="*/ 415965 h 983567"/>
              <a:gd name="connsiteX5" fmla="*/ 1202659 w 1202659"/>
              <a:gd name="connsiteY5" fmla="*/ 983544 h 983567"/>
              <a:gd name="connsiteX6" fmla="*/ 307230 w 1202659"/>
              <a:gd name="connsiteY6" fmla="*/ 737306 h 983567"/>
              <a:gd name="connsiteX7" fmla="*/ 0 w 1202659"/>
              <a:gd name="connsiteY7" fmla="*/ 415965 h 983567"/>
              <a:gd name="connsiteX8" fmla="*/ 0 w 1202659"/>
              <a:gd name="connsiteY8" fmla="*/ 314285 h 983567"/>
              <a:gd name="connsiteX0" fmla="*/ 0 w 1199484"/>
              <a:gd name="connsiteY0" fmla="*/ 314285 h 983567"/>
              <a:gd name="connsiteX1" fmla="*/ 314285 w 1199484"/>
              <a:gd name="connsiteY1" fmla="*/ 0 h 983567"/>
              <a:gd name="connsiteX2" fmla="*/ 881631 w 1199484"/>
              <a:gd name="connsiteY2" fmla="*/ 0 h 983567"/>
              <a:gd name="connsiteX3" fmla="*/ 1195916 w 1199484"/>
              <a:gd name="connsiteY3" fmla="*/ 314285 h 983567"/>
              <a:gd name="connsiteX4" fmla="*/ 1195916 w 1199484"/>
              <a:gd name="connsiteY4" fmla="*/ 415965 h 983567"/>
              <a:gd name="connsiteX5" fmla="*/ 1199484 w 1199484"/>
              <a:gd name="connsiteY5" fmla="*/ 983544 h 983567"/>
              <a:gd name="connsiteX6" fmla="*/ 307230 w 1199484"/>
              <a:gd name="connsiteY6" fmla="*/ 737306 h 983567"/>
              <a:gd name="connsiteX7" fmla="*/ 0 w 1199484"/>
              <a:gd name="connsiteY7" fmla="*/ 415965 h 983567"/>
              <a:gd name="connsiteX8" fmla="*/ 0 w 1199484"/>
              <a:gd name="connsiteY8" fmla="*/ 314285 h 983567"/>
              <a:gd name="connsiteX0" fmla="*/ 0 w 1199484"/>
              <a:gd name="connsiteY0" fmla="*/ 314285 h 983568"/>
              <a:gd name="connsiteX1" fmla="*/ 314285 w 1199484"/>
              <a:gd name="connsiteY1" fmla="*/ 0 h 983568"/>
              <a:gd name="connsiteX2" fmla="*/ 881631 w 1199484"/>
              <a:gd name="connsiteY2" fmla="*/ 0 h 983568"/>
              <a:gd name="connsiteX3" fmla="*/ 1195916 w 1199484"/>
              <a:gd name="connsiteY3" fmla="*/ 314285 h 983568"/>
              <a:gd name="connsiteX4" fmla="*/ 1195916 w 1199484"/>
              <a:gd name="connsiteY4" fmla="*/ 415965 h 983568"/>
              <a:gd name="connsiteX5" fmla="*/ 1199484 w 1199484"/>
              <a:gd name="connsiteY5" fmla="*/ 983544 h 983568"/>
              <a:gd name="connsiteX6" fmla="*/ 307230 w 1199484"/>
              <a:gd name="connsiteY6" fmla="*/ 737306 h 983568"/>
              <a:gd name="connsiteX7" fmla="*/ 0 w 1199484"/>
              <a:gd name="connsiteY7" fmla="*/ 415965 h 983568"/>
              <a:gd name="connsiteX8" fmla="*/ 0 w 1199484"/>
              <a:gd name="connsiteY8" fmla="*/ 314285 h 983568"/>
              <a:gd name="connsiteX0" fmla="*/ 0 w 1198106"/>
              <a:gd name="connsiteY0" fmla="*/ 314285 h 982190"/>
              <a:gd name="connsiteX1" fmla="*/ 314285 w 1198106"/>
              <a:gd name="connsiteY1" fmla="*/ 0 h 982190"/>
              <a:gd name="connsiteX2" fmla="*/ 881631 w 1198106"/>
              <a:gd name="connsiteY2" fmla="*/ 0 h 982190"/>
              <a:gd name="connsiteX3" fmla="*/ 1195916 w 1198106"/>
              <a:gd name="connsiteY3" fmla="*/ 314285 h 982190"/>
              <a:gd name="connsiteX4" fmla="*/ 1195916 w 1198106"/>
              <a:gd name="connsiteY4" fmla="*/ 415965 h 982190"/>
              <a:gd name="connsiteX5" fmla="*/ 1198106 w 1198106"/>
              <a:gd name="connsiteY5" fmla="*/ 982166 h 982190"/>
              <a:gd name="connsiteX6" fmla="*/ 307230 w 1198106"/>
              <a:gd name="connsiteY6" fmla="*/ 737306 h 982190"/>
              <a:gd name="connsiteX7" fmla="*/ 0 w 1198106"/>
              <a:gd name="connsiteY7" fmla="*/ 415965 h 982190"/>
              <a:gd name="connsiteX8" fmla="*/ 0 w 1198106"/>
              <a:gd name="connsiteY8" fmla="*/ 314285 h 982190"/>
              <a:gd name="connsiteX0" fmla="*/ 0 w 1198106"/>
              <a:gd name="connsiteY0" fmla="*/ 314285 h 982166"/>
              <a:gd name="connsiteX1" fmla="*/ 314285 w 1198106"/>
              <a:gd name="connsiteY1" fmla="*/ 0 h 982166"/>
              <a:gd name="connsiteX2" fmla="*/ 881631 w 1198106"/>
              <a:gd name="connsiteY2" fmla="*/ 0 h 982166"/>
              <a:gd name="connsiteX3" fmla="*/ 1195916 w 1198106"/>
              <a:gd name="connsiteY3" fmla="*/ 314285 h 982166"/>
              <a:gd name="connsiteX4" fmla="*/ 1195916 w 1198106"/>
              <a:gd name="connsiteY4" fmla="*/ 415965 h 982166"/>
              <a:gd name="connsiteX5" fmla="*/ 1198106 w 1198106"/>
              <a:gd name="connsiteY5" fmla="*/ 982166 h 982166"/>
              <a:gd name="connsiteX6" fmla="*/ 307230 w 1198106"/>
              <a:gd name="connsiteY6" fmla="*/ 737306 h 982166"/>
              <a:gd name="connsiteX7" fmla="*/ 0 w 1198106"/>
              <a:gd name="connsiteY7" fmla="*/ 415965 h 982166"/>
              <a:gd name="connsiteX8" fmla="*/ 0 w 1198106"/>
              <a:gd name="connsiteY8" fmla="*/ 314285 h 982166"/>
              <a:gd name="connsiteX0" fmla="*/ 0 w 1198106"/>
              <a:gd name="connsiteY0" fmla="*/ 314285 h 982166"/>
              <a:gd name="connsiteX1" fmla="*/ 314285 w 1198106"/>
              <a:gd name="connsiteY1" fmla="*/ 0 h 982166"/>
              <a:gd name="connsiteX2" fmla="*/ 881631 w 1198106"/>
              <a:gd name="connsiteY2" fmla="*/ 0 h 982166"/>
              <a:gd name="connsiteX3" fmla="*/ 1195916 w 1198106"/>
              <a:gd name="connsiteY3" fmla="*/ 314285 h 982166"/>
              <a:gd name="connsiteX4" fmla="*/ 1195916 w 1198106"/>
              <a:gd name="connsiteY4" fmla="*/ 415965 h 982166"/>
              <a:gd name="connsiteX5" fmla="*/ 1198106 w 1198106"/>
              <a:gd name="connsiteY5" fmla="*/ 982166 h 982166"/>
              <a:gd name="connsiteX6" fmla="*/ 307230 w 1198106"/>
              <a:gd name="connsiteY6" fmla="*/ 737306 h 982166"/>
              <a:gd name="connsiteX7" fmla="*/ 0 w 1198106"/>
              <a:gd name="connsiteY7" fmla="*/ 415965 h 982166"/>
              <a:gd name="connsiteX8" fmla="*/ 0 w 1198106"/>
              <a:gd name="connsiteY8" fmla="*/ 314285 h 982166"/>
              <a:gd name="connsiteX0" fmla="*/ 0 w 1198106"/>
              <a:gd name="connsiteY0" fmla="*/ 314285 h 982213"/>
              <a:gd name="connsiteX1" fmla="*/ 314285 w 1198106"/>
              <a:gd name="connsiteY1" fmla="*/ 0 h 982213"/>
              <a:gd name="connsiteX2" fmla="*/ 881631 w 1198106"/>
              <a:gd name="connsiteY2" fmla="*/ 0 h 982213"/>
              <a:gd name="connsiteX3" fmla="*/ 1195916 w 1198106"/>
              <a:gd name="connsiteY3" fmla="*/ 314285 h 982213"/>
              <a:gd name="connsiteX4" fmla="*/ 1195916 w 1198106"/>
              <a:gd name="connsiteY4" fmla="*/ 415965 h 982213"/>
              <a:gd name="connsiteX5" fmla="*/ 1198106 w 1198106"/>
              <a:gd name="connsiteY5" fmla="*/ 982166 h 982213"/>
              <a:gd name="connsiteX6" fmla="*/ 307230 w 1198106"/>
              <a:gd name="connsiteY6" fmla="*/ 737306 h 982213"/>
              <a:gd name="connsiteX7" fmla="*/ 0 w 1198106"/>
              <a:gd name="connsiteY7" fmla="*/ 415965 h 982213"/>
              <a:gd name="connsiteX8" fmla="*/ 0 w 1198106"/>
              <a:gd name="connsiteY8" fmla="*/ 314285 h 982213"/>
              <a:gd name="connsiteX0" fmla="*/ 0 w 1198854"/>
              <a:gd name="connsiteY0" fmla="*/ 314285 h 983118"/>
              <a:gd name="connsiteX1" fmla="*/ 314285 w 1198854"/>
              <a:gd name="connsiteY1" fmla="*/ 0 h 983118"/>
              <a:gd name="connsiteX2" fmla="*/ 881631 w 1198854"/>
              <a:gd name="connsiteY2" fmla="*/ 0 h 983118"/>
              <a:gd name="connsiteX3" fmla="*/ 1195916 w 1198854"/>
              <a:gd name="connsiteY3" fmla="*/ 314285 h 983118"/>
              <a:gd name="connsiteX4" fmla="*/ 1195916 w 1198854"/>
              <a:gd name="connsiteY4" fmla="*/ 415965 h 983118"/>
              <a:gd name="connsiteX5" fmla="*/ 1198106 w 1198854"/>
              <a:gd name="connsiteY5" fmla="*/ 982166 h 983118"/>
              <a:gd name="connsiteX6" fmla="*/ 307230 w 1198854"/>
              <a:gd name="connsiteY6" fmla="*/ 737306 h 983118"/>
              <a:gd name="connsiteX7" fmla="*/ 0 w 1198854"/>
              <a:gd name="connsiteY7" fmla="*/ 415965 h 983118"/>
              <a:gd name="connsiteX8" fmla="*/ 0 w 1198854"/>
              <a:gd name="connsiteY8" fmla="*/ 314285 h 983118"/>
              <a:gd name="connsiteX0" fmla="*/ 0 w 1198106"/>
              <a:gd name="connsiteY0" fmla="*/ 314285 h 983600"/>
              <a:gd name="connsiteX1" fmla="*/ 314285 w 1198106"/>
              <a:gd name="connsiteY1" fmla="*/ 0 h 983600"/>
              <a:gd name="connsiteX2" fmla="*/ 881631 w 1198106"/>
              <a:gd name="connsiteY2" fmla="*/ 0 h 983600"/>
              <a:gd name="connsiteX3" fmla="*/ 1195916 w 1198106"/>
              <a:gd name="connsiteY3" fmla="*/ 314285 h 983600"/>
              <a:gd name="connsiteX4" fmla="*/ 1195916 w 1198106"/>
              <a:gd name="connsiteY4" fmla="*/ 415965 h 983600"/>
              <a:gd name="connsiteX5" fmla="*/ 1198106 w 1198106"/>
              <a:gd name="connsiteY5" fmla="*/ 982166 h 983600"/>
              <a:gd name="connsiteX6" fmla="*/ 307230 w 1198106"/>
              <a:gd name="connsiteY6" fmla="*/ 737306 h 983600"/>
              <a:gd name="connsiteX7" fmla="*/ 0 w 1198106"/>
              <a:gd name="connsiteY7" fmla="*/ 415965 h 983600"/>
              <a:gd name="connsiteX8" fmla="*/ 0 w 1198106"/>
              <a:gd name="connsiteY8" fmla="*/ 314285 h 983600"/>
              <a:gd name="connsiteX0" fmla="*/ 0 w 1198106"/>
              <a:gd name="connsiteY0" fmla="*/ 314285 h 983600"/>
              <a:gd name="connsiteX1" fmla="*/ 314285 w 1198106"/>
              <a:gd name="connsiteY1" fmla="*/ 0 h 983600"/>
              <a:gd name="connsiteX2" fmla="*/ 881631 w 1198106"/>
              <a:gd name="connsiteY2" fmla="*/ 0 h 983600"/>
              <a:gd name="connsiteX3" fmla="*/ 1195916 w 1198106"/>
              <a:gd name="connsiteY3" fmla="*/ 314285 h 983600"/>
              <a:gd name="connsiteX4" fmla="*/ 1195916 w 1198106"/>
              <a:gd name="connsiteY4" fmla="*/ 415965 h 983600"/>
              <a:gd name="connsiteX5" fmla="*/ 1198106 w 1198106"/>
              <a:gd name="connsiteY5" fmla="*/ 982166 h 983600"/>
              <a:gd name="connsiteX6" fmla="*/ 307230 w 1198106"/>
              <a:gd name="connsiteY6" fmla="*/ 737306 h 983600"/>
              <a:gd name="connsiteX7" fmla="*/ 0 w 1198106"/>
              <a:gd name="connsiteY7" fmla="*/ 415965 h 983600"/>
              <a:gd name="connsiteX8" fmla="*/ 0 w 1198106"/>
              <a:gd name="connsiteY8" fmla="*/ 314285 h 983600"/>
              <a:gd name="connsiteX0" fmla="*/ 0 w 1198106"/>
              <a:gd name="connsiteY0" fmla="*/ 314285 h 983600"/>
              <a:gd name="connsiteX1" fmla="*/ 314285 w 1198106"/>
              <a:gd name="connsiteY1" fmla="*/ 0 h 983600"/>
              <a:gd name="connsiteX2" fmla="*/ 881631 w 1198106"/>
              <a:gd name="connsiteY2" fmla="*/ 0 h 983600"/>
              <a:gd name="connsiteX3" fmla="*/ 1195916 w 1198106"/>
              <a:gd name="connsiteY3" fmla="*/ 314285 h 983600"/>
              <a:gd name="connsiteX4" fmla="*/ 1195916 w 1198106"/>
              <a:gd name="connsiteY4" fmla="*/ 415965 h 983600"/>
              <a:gd name="connsiteX5" fmla="*/ 1198106 w 1198106"/>
              <a:gd name="connsiteY5" fmla="*/ 982166 h 983600"/>
              <a:gd name="connsiteX6" fmla="*/ 307230 w 1198106"/>
              <a:gd name="connsiteY6" fmla="*/ 737306 h 983600"/>
              <a:gd name="connsiteX7" fmla="*/ 0 w 1198106"/>
              <a:gd name="connsiteY7" fmla="*/ 415965 h 983600"/>
              <a:gd name="connsiteX8" fmla="*/ 0 w 1198106"/>
              <a:gd name="connsiteY8" fmla="*/ 314285 h 983600"/>
              <a:gd name="connsiteX0" fmla="*/ 0 w 1198106"/>
              <a:gd name="connsiteY0" fmla="*/ 314285 h 982727"/>
              <a:gd name="connsiteX1" fmla="*/ 314285 w 1198106"/>
              <a:gd name="connsiteY1" fmla="*/ 0 h 982727"/>
              <a:gd name="connsiteX2" fmla="*/ 881631 w 1198106"/>
              <a:gd name="connsiteY2" fmla="*/ 0 h 982727"/>
              <a:gd name="connsiteX3" fmla="*/ 1195916 w 1198106"/>
              <a:gd name="connsiteY3" fmla="*/ 314285 h 982727"/>
              <a:gd name="connsiteX4" fmla="*/ 1195916 w 1198106"/>
              <a:gd name="connsiteY4" fmla="*/ 415965 h 982727"/>
              <a:gd name="connsiteX5" fmla="*/ 1198106 w 1198106"/>
              <a:gd name="connsiteY5" fmla="*/ 982166 h 982727"/>
              <a:gd name="connsiteX6" fmla="*/ 307230 w 1198106"/>
              <a:gd name="connsiteY6" fmla="*/ 737306 h 982727"/>
              <a:gd name="connsiteX7" fmla="*/ 0 w 1198106"/>
              <a:gd name="connsiteY7" fmla="*/ 415965 h 982727"/>
              <a:gd name="connsiteX8" fmla="*/ 0 w 1198106"/>
              <a:gd name="connsiteY8" fmla="*/ 314285 h 982727"/>
              <a:gd name="connsiteX0" fmla="*/ 0 w 1198349"/>
              <a:gd name="connsiteY0" fmla="*/ 314285 h 983011"/>
              <a:gd name="connsiteX1" fmla="*/ 314285 w 1198349"/>
              <a:gd name="connsiteY1" fmla="*/ 0 h 983011"/>
              <a:gd name="connsiteX2" fmla="*/ 881631 w 1198349"/>
              <a:gd name="connsiteY2" fmla="*/ 0 h 983011"/>
              <a:gd name="connsiteX3" fmla="*/ 1195916 w 1198349"/>
              <a:gd name="connsiteY3" fmla="*/ 314285 h 983011"/>
              <a:gd name="connsiteX4" fmla="*/ 1195916 w 1198349"/>
              <a:gd name="connsiteY4" fmla="*/ 415965 h 983011"/>
              <a:gd name="connsiteX5" fmla="*/ 1198106 w 1198349"/>
              <a:gd name="connsiteY5" fmla="*/ 982166 h 983011"/>
              <a:gd name="connsiteX6" fmla="*/ 307230 w 1198349"/>
              <a:gd name="connsiteY6" fmla="*/ 737306 h 983011"/>
              <a:gd name="connsiteX7" fmla="*/ 0 w 1198349"/>
              <a:gd name="connsiteY7" fmla="*/ 415965 h 983011"/>
              <a:gd name="connsiteX8" fmla="*/ 0 w 1198349"/>
              <a:gd name="connsiteY8" fmla="*/ 314285 h 983011"/>
              <a:gd name="connsiteX0" fmla="*/ 0 w 1198106"/>
              <a:gd name="connsiteY0" fmla="*/ 314285 h 983230"/>
              <a:gd name="connsiteX1" fmla="*/ 314285 w 1198106"/>
              <a:gd name="connsiteY1" fmla="*/ 0 h 983230"/>
              <a:gd name="connsiteX2" fmla="*/ 881631 w 1198106"/>
              <a:gd name="connsiteY2" fmla="*/ 0 h 983230"/>
              <a:gd name="connsiteX3" fmla="*/ 1195916 w 1198106"/>
              <a:gd name="connsiteY3" fmla="*/ 314285 h 983230"/>
              <a:gd name="connsiteX4" fmla="*/ 1195916 w 1198106"/>
              <a:gd name="connsiteY4" fmla="*/ 415965 h 983230"/>
              <a:gd name="connsiteX5" fmla="*/ 1198106 w 1198106"/>
              <a:gd name="connsiteY5" fmla="*/ 982166 h 983230"/>
              <a:gd name="connsiteX6" fmla="*/ 307230 w 1198106"/>
              <a:gd name="connsiteY6" fmla="*/ 737306 h 983230"/>
              <a:gd name="connsiteX7" fmla="*/ 0 w 1198106"/>
              <a:gd name="connsiteY7" fmla="*/ 415965 h 983230"/>
              <a:gd name="connsiteX8" fmla="*/ 0 w 1198106"/>
              <a:gd name="connsiteY8" fmla="*/ 314285 h 983230"/>
              <a:gd name="connsiteX0" fmla="*/ 0 w 1198106"/>
              <a:gd name="connsiteY0" fmla="*/ 314285 h 982816"/>
              <a:gd name="connsiteX1" fmla="*/ 314285 w 1198106"/>
              <a:gd name="connsiteY1" fmla="*/ 0 h 982816"/>
              <a:gd name="connsiteX2" fmla="*/ 881631 w 1198106"/>
              <a:gd name="connsiteY2" fmla="*/ 0 h 982816"/>
              <a:gd name="connsiteX3" fmla="*/ 1195916 w 1198106"/>
              <a:gd name="connsiteY3" fmla="*/ 314285 h 982816"/>
              <a:gd name="connsiteX4" fmla="*/ 1195916 w 1198106"/>
              <a:gd name="connsiteY4" fmla="*/ 415965 h 982816"/>
              <a:gd name="connsiteX5" fmla="*/ 1198106 w 1198106"/>
              <a:gd name="connsiteY5" fmla="*/ 982166 h 982816"/>
              <a:gd name="connsiteX6" fmla="*/ 307230 w 1198106"/>
              <a:gd name="connsiteY6" fmla="*/ 737306 h 982816"/>
              <a:gd name="connsiteX7" fmla="*/ 0 w 1198106"/>
              <a:gd name="connsiteY7" fmla="*/ 415965 h 982816"/>
              <a:gd name="connsiteX8" fmla="*/ 0 w 1198106"/>
              <a:gd name="connsiteY8" fmla="*/ 314285 h 982816"/>
              <a:gd name="connsiteX0" fmla="*/ 0 w 1198349"/>
              <a:gd name="connsiteY0" fmla="*/ 314285 h 982644"/>
              <a:gd name="connsiteX1" fmla="*/ 314285 w 1198349"/>
              <a:gd name="connsiteY1" fmla="*/ 0 h 982644"/>
              <a:gd name="connsiteX2" fmla="*/ 881631 w 1198349"/>
              <a:gd name="connsiteY2" fmla="*/ 0 h 982644"/>
              <a:gd name="connsiteX3" fmla="*/ 1195916 w 1198349"/>
              <a:gd name="connsiteY3" fmla="*/ 314285 h 982644"/>
              <a:gd name="connsiteX4" fmla="*/ 1195916 w 1198349"/>
              <a:gd name="connsiteY4" fmla="*/ 415965 h 982644"/>
              <a:gd name="connsiteX5" fmla="*/ 1198106 w 1198349"/>
              <a:gd name="connsiteY5" fmla="*/ 982166 h 982644"/>
              <a:gd name="connsiteX6" fmla="*/ 307230 w 1198349"/>
              <a:gd name="connsiteY6" fmla="*/ 737306 h 982644"/>
              <a:gd name="connsiteX7" fmla="*/ 0 w 1198349"/>
              <a:gd name="connsiteY7" fmla="*/ 415965 h 982644"/>
              <a:gd name="connsiteX8" fmla="*/ 0 w 1198349"/>
              <a:gd name="connsiteY8" fmla="*/ 314285 h 982644"/>
              <a:gd name="connsiteX0" fmla="*/ 0 w 1198349"/>
              <a:gd name="connsiteY0" fmla="*/ 314285 h 987703"/>
              <a:gd name="connsiteX1" fmla="*/ 314285 w 1198349"/>
              <a:gd name="connsiteY1" fmla="*/ 0 h 987703"/>
              <a:gd name="connsiteX2" fmla="*/ 881631 w 1198349"/>
              <a:gd name="connsiteY2" fmla="*/ 0 h 987703"/>
              <a:gd name="connsiteX3" fmla="*/ 1195916 w 1198349"/>
              <a:gd name="connsiteY3" fmla="*/ 314285 h 987703"/>
              <a:gd name="connsiteX4" fmla="*/ 1195916 w 1198349"/>
              <a:gd name="connsiteY4" fmla="*/ 415965 h 987703"/>
              <a:gd name="connsiteX5" fmla="*/ 1198106 w 1198349"/>
              <a:gd name="connsiteY5" fmla="*/ 982166 h 987703"/>
              <a:gd name="connsiteX6" fmla="*/ 307230 w 1198349"/>
              <a:gd name="connsiteY6" fmla="*/ 737306 h 987703"/>
              <a:gd name="connsiteX7" fmla="*/ 0 w 1198349"/>
              <a:gd name="connsiteY7" fmla="*/ 415965 h 987703"/>
              <a:gd name="connsiteX8" fmla="*/ 0 w 1198349"/>
              <a:gd name="connsiteY8" fmla="*/ 314285 h 987703"/>
              <a:gd name="connsiteX0" fmla="*/ 0 w 1198106"/>
              <a:gd name="connsiteY0" fmla="*/ 314285 h 1002462"/>
              <a:gd name="connsiteX1" fmla="*/ 314285 w 1198106"/>
              <a:gd name="connsiteY1" fmla="*/ 0 h 1002462"/>
              <a:gd name="connsiteX2" fmla="*/ 881631 w 1198106"/>
              <a:gd name="connsiteY2" fmla="*/ 0 h 1002462"/>
              <a:gd name="connsiteX3" fmla="*/ 1195916 w 1198106"/>
              <a:gd name="connsiteY3" fmla="*/ 314285 h 1002462"/>
              <a:gd name="connsiteX4" fmla="*/ 1195916 w 1198106"/>
              <a:gd name="connsiteY4" fmla="*/ 415965 h 1002462"/>
              <a:gd name="connsiteX5" fmla="*/ 1198106 w 1198106"/>
              <a:gd name="connsiteY5" fmla="*/ 982166 h 1002462"/>
              <a:gd name="connsiteX6" fmla="*/ 307230 w 1198106"/>
              <a:gd name="connsiteY6" fmla="*/ 737306 h 1002462"/>
              <a:gd name="connsiteX7" fmla="*/ 0 w 1198106"/>
              <a:gd name="connsiteY7" fmla="*/ 415965 h 1002462"/>
              <a:gd name="connsiteX8" fmla="*/ 0 w 1198106"/>
              <a:gd name="connsiteY8" fmla="*/ 314285 h 1002462"/>
              <a:gd name="connsiteX0" fmla="*/ 0 w 1198106"/>
              <a:gd name="connsiteY0" fmla="*/ 314285 h 994293"/>
              <a:gd name="connsiteX1" fmla="*/ 314285 w 1198106"/>
              <a:gd name="connsiteY1" fmla="*/ 0 h 994293"/>
              <a:gd name="connsiteX2" fmla="*/ 881631 w 1198106"/>
              <a:gd name="connsiteY2" fmla="*/ 0 h 994293"/>
              <a:gd name="connsiteX3" fmla="*/ 1195916 w 1198106"/>
              <a:gd name="connsiteY3" fmla="*/ 314285 h 994293"/>
              <a:gd name="connsiteX4" fmla="*/ 1195916 w 1198106"/>
              <a:gd name="connsiteY4" fmla="*/ 415965 h 994293"/>
              <a:gd name="connsiteX5" fmla="*/ 1198106 w 1198106"/>
              <a:gd name="connsiteY5" fmla="*/ 982166 h 994293"/>
              <a:gd name="connsiteX6" fmla="*/ 307230 w 1198106"/>
              <a:gd name="connsiteY6" fmla="*/ 737306 h 994293"/>
              <a:gd name="connsiteX7" fmla="*/ 0 w 1198106"/>
              <a:gd name="connsiteY7" fmla="*/ 415965 h 994293"/>
              <a:gd name="connsiteX8" fmla="*/ 0 w 1198106"/>
              <a:gd name="connsiteY8" fmla="*/ 314285 h 994293"/>
              <a:gd name="connsiteX0" fmla="*/ 0 w 1198106"/>
              <a:gd name="connsiteY0" fmla="*/ 314285 h 992226"/>
              <a:gd name="connsiteX1" fmla="*/ 314285 w 1198106"/>
              <a:gd name="connsiteY1" fmla="*/ 0 h 992226"/>
              <a:gd name="connsiteX2" fmla="*/ 881631 w 1198106"/>
              <a:gd name="connsiteY2" fmla="*/ 0 h 992226"/>
              <a:gd name="connsiteX3" fmla="*/ 1195916 w 1198106"/>
              <a:gd name="connsiteY3" fmla="*/ 314285 h 992226"/>
              <a:gd name="connsiteX4" fmla="*/ 1195916 w 1198106"/>
              <a:gd name="connsiteY4" fmla="*/ 415965 h 992226"/>
              <a:gd name="connsiteX5" fmla="*/ 1198106 w 1198106"/>
              <a:gd name="connsiteY5" fmla="*/ 982166 h 992226"/>
              <a:gd name="connsiteX6" fmla="*/ 307230 w 1198106"/>
              <a:gd name="connsiteY6" fmla="*/ 737306 h 992226"/>
              <a:gd name="connsiteX7" fmla="*/ 0 w 1198106"/>
              <a:gd name="connsiteY7" fmla="*/ 415965 h 992226"/>
              <a:gd name="connsiteX8" fmla="*/ 0 w 1198106"/>
              <a:gd name="connsiteY8" fmla="*/ 314285 h 992226"/>
              <a:gd name="connsiteX0" fmla="*/ 0 w 1198106"/>
              <a:gd name="connsiteY0" fmla="*/ 314285 h 989392"/>
              <a:gd name="connsiteX1" fmla="*/ 314285 w 1198106"/>
              <a:gd name="connsiteY1" fmla="*/ 0 h 989392"/>
              <a:gd name="connsiteX2" fmla="*/ 881631 w 1198106"/>
              <a:gd name="connsiteY2" fmla="*/ 0 h 989392"/>
              <a:gd name="connsiteX3" fmla="*/ 1195916 w 1198106"/>
              <a:gd name="connsiteY3" fmla="*/ 314285 h 989392"/>
              <a:gd name="connsiteX4" fmla="*/ 1195916 w 1198106"/>
              <a:gd name="connsiteY4" fmla="*/ 415965 h 989392"/>
              <a:gd name="connsiteX5" fmla="*/ 1198106 w 1198106"/>
              <a:gd name="connsiteY5" fmla="*/ 982166 h 989392"/>
              <a:gd name="connsiteX6" fmla="*/ 307230 w 1198106"/>
              <a:gd name="connsiteY6" fmla="*/ 737306 h 989392"/>
              <a:gd name="connsiteX7" fmla="*/ 0 w 1198106"/>
              <a:gd name="connsiteY7" fmla="*/ 415965 h 989392"/>
              <a:gd name="connsiteX8" fmla="*/ 0 w 1198106"/>
              <a:gd name="connsiteY8" fmla="*/ 314285 h 989392"/>
              <a:gd name="connsiteX0" fmla="*/ 0 w 1198349"/>
              <a:gd name="connsiteY0" fmla="*/ 314285 h 999994"/>
              <a:gd name="connsiteX1" fmla="*/ 314285 w 1198349"/>
              <a:gd name="connsiteY1" fmla="*/ 0 h 999994"/>
              <a:gd name="connsiteX2" fmla="*/ 881631 w 1198349"/>
              <a:gd name="connsiteY2" fmla="*/ 0 h 999994"/>
              <a:gd name="connsiteX3" fmla="*/ 1195916 w 1198349"/>
              <a:gd name="connsiteY3" fmla="*/ 314285 h 999994"/>
              <a:gd name="connsiteX4" fmla="*/ 1195916 w 1198349"/>
              <a:gd name="connsiteY4" fmla="*/ 415965 h 999994"/>
              <a:gd name="connsiteX5" fmla="*/ 1198106 w 1198349"/>
              <a:gd name="connsiteY5" fmla="*/ 982166 h 999994"/>
              <a:gd name="connsiteX6" fmla="*/ 307230 w 1198349"/>
              <a:gd name="connsiteY6" fmla="*/ 737306 h 999994"/>
              <a:gd name="connsiteX7" fmla="*/ 0 w 1198349"/>
              <a:gd name="connsiteY7" fmla="*/ 415965 h 999994"/>
              <a:gd name="connsiteX8" fmla="*/ 0 w 1198349"/>
              <a:gd name="connsiteY8" fmla="*/ 314285 h 999994"/>
              <a:gd name="connsiteX0" fmla="*/ 0 w 1198349"/>
              <a:gd name="connsiteY0" fmla="*/ 314285 h 1010400"/>
              <a:gd name="connsiteX1" fmla="*/ 314285 w 1198349"/>
              <a:gd name="connsiteY1" fmla="*/ 0 h 1010400"/>
              <a:gd name="connsiteX2" fmla="*/ 881631 w 1198349"/>
              <a:gd name="connsiteY2" fmla="*/ 0 h 1010400"/>
              <a:gd name="connsiteX3" fmla="*/ 1195916 w 1198349"/>
              <a:gd name="connsiteY3" fmla="*/ 314285 h 1010400"/>
              <a:gd name="connsiteX4" fmla="*/ 1195916 w 1198349"/>
              <a:gd name="connsiteY4" fmla="*/ 415965 h 1010400"/>
              <a:gd name="connsiteX5" fmla="*/ 1198106 w 1198349"/>
              <a:gd name="connsiteY5" fmla="*/ 982166 h 1010400"/>
              <a:gd name="connsiteX6" fmla="*/ 307230 w 1198349"/>
              <a:gd name="connsiteY6" fmla="*/ 737306 h 1010400"/>
              <a:gd name="connsiteX7" fmla="*/ 0 w 1198349"/>
              <a:gd name="connsiteY7" fmla="*/ 415965 h 1010400"/>
              <a:gd name="connsiteX8" fmla="*/ 0 w 1198349"/>
              <a:gd name="connsiteY8" fmla="*/ 314285 h 1010400"/>
              <a:gd name="connsiteX0" fmla="*/ 0 w 1198349"/>
              <a:gd name="connsiteY0" fmla="*/ 314285 h 1002462"/>
              <a:gd name="connsiteX1" fmla="*/ 314285 w 1198349"/>
              <a:gd name="connsiteY1" fmla="*/ 0 h 1002462"/>
              <a:gd name="connsiteX2" fmla="*/ 881631 w 1198349"/>
              <a:gd name="connsiteY2" fmla="*/ 0 h 1002462"/>
              <a:gd name="connsiteX3" fmla="*/ 1195916 w 1198349"/>
              <a:gd name="connsiteY3" fmla="*/ 314285 h 1002462"/>
              <a:gd name="connsiteX4" fmla="*/ 1195916 w 1198349"/>
              <a:gd name="connsiteY4" fmla="*/ 415965 h 1002462"/>
              <a:gd name="connsiteX5" fmla="*/ 1198106 w 1198349"/>
              <a:gd name="connsiteY5" fmla="*/ 982166 h 1002462"/>
              <a:gd name="connsiteX6" fmla="*/ 307230 w 1198349"/>
              <a:gd name="connsiteY6" fmla="*/ 737306 h 1002462"/>
              <a:gd name="connsiteX7" fmla="*/ 0 w 1198349"/>
              <a:gd name="connsiteY7" fmla="*/ 415965 h 1002462"/>
              <a:gd name="connsiteX8" fmla="*/ 0 w 1198349"/>
              <a:gd name="connsiteY8" fmla="*/ 314285 h 1002462"/>
              <a:gd name="connsiteX0" fmla="*/ 0 w 1198106"/>
              <a:gd name="connsiteY0" fmla="*/ 314285 h 1009026"/>
              <a:gd name="connsiteX1" fmla="*/ 314285 w 1198106"/>
              <a:gd name="connsiteY1" fmla="*/ 0 h 1009026"/>
              <a:gd name="connsiteX2" fmla="*/ 881631 w 1198106"/>
              <a:gd name="connsiteY2" fmla="*/ 0 h 1009026"/>
              <a:gd name="connsiteX3" fmla="*/ 1195916 w 1198106"/>
              <a:gd name="connsiteY3" fmla="*/ 314285 h 1009026"/>
              <a:gd name="connsiteX4" fmla="*/ 1195916 w 1198106"/>
              <a:gd name="connsiteY4" fmla="*/ 415965 h 1009026"/>
              <a:gd name="connsiteX5" fmla="*/ 1198106 w 1198106"/>
              <a:gd name="connsiteY5" fmla="*/ 982166 h 1009026"/>
              <a:gd name="connsiteX6" fmla="*/ 307230 w 1198106"/>
              <a:gd name="connsiteY6" fmla="*/ 737306 h 1009026"/>
              <a:gd name="connsiteX7" fmla="*/ 0 w 1198106"/>
              <a:gd name="connsiteY7" fmla="*/ 415965 h 1009026"/>
              <a:gd name="connsiteX8" fmla="*/ 0 w 1198106"/>
              <a:gd name="connsiteY8" fmla="*/ 314285 h 1009026"/>
              <a:gd name="connsiteX0" fmla="*/ 0 w 1215132"/>
              <a:gd name="connsiteY0" fmla="*/ 314285 h 1013202"/>
              <a:gd name="connsiteX1" fmla="*/ 314285 w 1215132"/>
              <a:gd name="connsiteY1" fmla="*/ 0 h 1013202"/>
              <a:gd name="connsiteX2" fmla="*/ 881631 w 1215132"/>
              <a:gd name="connsiteY2" fmla="*/ 0 h 1013202"/>
              <a:gd name="connsiteX3" fmla="*/ 1195916 w 1215132"/>
              <a:gd name="connsiteY3" fmla="*/ 314285 h 1013202"/>
              <a:gd name="connsiteX4" fmla="*/ 1195916 w 1215132"/>
              <a:gd name="connsiteY4" fmla="*/ 415965 h 1013202"/>
              <a:gd name="connsiteX5" fmla="*/ 1198106 w 1215132"/>
              <a:gd name="connsiteY5" fmla="*/ 982166 h 1013202"/>
              <a:gd name="connsiteX6" fmla="*/ 307230 w 1215132"/>
              <a:gd name="connsiteY6" fmla="*/ 737306 h 1013202"/>
              <a:gd name="connsiteX7" fmla="*/ 0 w 1215132"/>
              <a:gd name="connsiteY7" fmla="*/ 415965 h 1013202"/>
              <a:gd name="connsiteX8" fmla="*/ 0 w 1215132"/>
              <a:gd name="connsiteY8" fmla="*/ 314285 h 1013202"/>
              <a:gd name="connsiteX0" fmla="*/ 0 w 1200285"/>
              <a:gd name="connsiteY0" fmla="*/ 314285 h 1011792"/>
              <a:gd name="connsiteX1" fmla="*/ 314285 w 1200285"/>
              <a:gd name="connsiteY1" fmla="*/ 0 h 1011792"/>
              <a:gd name="connsiteX2" fmla="*/ 881631 w 1200285"/>
              <a:gd name="connsiteY2" fmla="*/ 0 h 1011792"/>
              <a:gd name="connsiteX3" fmla="*/ 1195916 w 1200285"/>
              <a:gd name="connsiteY3" fmla="*/ 314285 h 1011792"/>
              <a:gd name="connsiteX4" fmla="*/ 1195916 w 1200285"/>
              <a:gd name="connsiteY4" fmla="*/ 415965 h 1011792"/>
              <a:gd name="connsiteX5" fmla="*/ 1198106 w 1200285"/>
              <a:gd name="connsiteY5" fmla="*/ 982166 h 1011792"/>
              <a:gd name="connsiteX6" fmla="*/ 307230 w 1200285"/>
              <a:gd name="connsiteY6" fmla="*/ 737306 h 1011792"/>
              <a:gd name="connsiteX7" fmla="*/ 0 w 1200285"/>
              <a:gd name="connsiteY7" fmla="*/ 415965 h 1011792"/>
              <a:gd name="connsiteX8" fmla="*/ 0 w 1200285"/>
              <a:gd name="connsiteY8" fmla="*/ 314285 h 1011792"/>
              <a:gd name="connsiteX0" fmla="*/ 0 w 1198349"/>
              <a:gd name="connsiteY0" fmla="*/ 314285 h 1013202"/>
              <a:gd name="connsiteX1" fmla="*/ 314285 w 1198349"/>
              <a:gd name="connsiteY1" fmla="*/ 0 h 1013202"/>
              <a:gd name="connsiteX2" fmla="*/ 881631 w 1198349"/>
              <a:gd name="connsiteY2" fmla="*/ 0 h 1013202"/>
              <a:gd name="connsiteX3" fmla="*/ 1195916 w 1198349"/>
              <a:gd name="connsiteY3" fmla="*/ 314285 h 1013202"/>
              <a:gd name="connsiteX4" fmla="*/ 1195916 w 1198349"/>
              <a:gd name="connsiteY4" fmla="*/ 415965 h 1013202"/>
              <a:gd name="connsiteX5" fmla="*/ 1198106 w 1198349"/>
              <a:gd name="connsiteY5" fmla="*/ 982166 h 1013202"/>
              <a:gd name="connsiteX6" fmla="*/ 307230 w 1198349"/>
              <a:gd name="connsiteY6" fmla="*/ 737306 h 1013202"/>
              <a:gd name="connsiteX7" fmla="*/ 0 w 1198349"/>
              <a:gd name="connsiteY7" fmla="*/ 415965 h 1013202"/>
              <a:gd name="connsiteX8" fmla="*/ 0 w 1198349"/>
              <a:gd name="connsiteY8" fmla="*/ 314285 h 1013202"/>
              <a:gd name="connsiteX0" fmla="*/ 0 w 1264173"/>
              <a:gd name="connsiteY0" fmla="*/ 314285 h 1029724"/>
              <a:gd name="connsiteX1" fmla="*/ 314285 w 1264173"/>
              <a:gd name="connsiteY1" fmla="*/ 0 h 1029724"/>
              <a:gd name="connsiteX2" fmla="*/ 881631 w 1264173"/>
              <a:gd name="connsiteY2" fmla="*/ 0 h 1029724"/>
              <a:gd name="connsiteX3" fmla="*/ 1195916 w 1264173"/>
              <a:gd name="connsiteY3" fmla="*/ 314285 h 1029724"/>
              <a:gd name="connsiteX4" fmla="*/ 1195916 w 1264173"/>
              <a:gd name="connsiteY4" fmla="*/ 415965 h 1029724"/>
              <a:gd name="connsiteX5" fmla="*/ 1198106 w 1264173"/>
              <a:gd name="connsiteY5" fmla="*/ 982166 h 1029724"/>
              <a:gd name="connsiteX6" fmla="*/ 307230 w 1264173"/>
              <a:gd name="connsiteY6" fmla="*/ 737306 h 1029724"/>
              <a:gd name="connsiteX7" fmla="*/ 0 w 1264173"/>
              <a:gd name="connsiteY7" fmla="*/ 415965 h 1029724"/>
              <a:gd name="connsiteX8" fmla="*/ 0 w 1264173"/>
              <a:gd name="connsiteY8" fmla="*/ 314285 h 1029724"/>
              <a:gd name="connsiteX0" fmla="*/ 0 w 1200285"/>
              <a:gd name="connsiteY0" fmla="*/ 314285 h 982166"/>
              <a:gd name="connsiteX1" fmla="*/ 314285 w 1200285"/>
              <a:gd name="connsiteY1" fmla="*/ 0 h 982166"/>
              <a:gd name="connsiteX2" fmla="*/ 881631 w 1200285"/>
              <a:gd name="connsiteY2" fmla="*/ 0 h 982166"/>
              <a:gd name="connsiteX3" fmla="*/ 1195916 w 1200285"/>
              <a:gd name="connsiteY3" fmla="*/ 314285 h 982166"/>
              <a:gd name="connsiteX4" fmla="*/ 1195916 w 1200285"/>
              <a:gd name="connsiteY4" fmla="*/ 415965 h 982166"/>
              <a:gd name="connsiteX5" fmla="*/ 1198106 w 1200285"/>
              <a:gd name="connsiteY5" fmla="*/ 982166 h 982166"/>
              <a:gd name="connsiteX6" fmla="*/ 307230 w 1200285"/>
              <a:gd name="connsiteY6" fmla="*/ 737306 h 982166"/>
              <a:gd name="connsiteX7" fmla="*/ 0 w 1200285"/>
              <a:gd name="connsiteY7" fmla="*/ 415965 h 982166"/>
              <a:gd name="connsiteX8" fmla="*/ 0 w 1200285"/>
              <a:gd name="connsiteY8" fmla="*/ 314285 h 982166"/>
              <a:gd name="connsiteX0" fmla="*/ 0 w 1198106"/>
              <a:gd name="connsiteY0" fmla="*/ 314285 h 982166"/>
              <a:gd name="connsiteX1" fmla="*/ 314285 w 1198106"/>
              <a:gd name="connsiteY1" fmla="*/ 0 h 982166"/>
              <a:gd name="connsiteX2" fmla="*/ 881631 w 1198106"/>
              <a:gd name="connsiteY2" fmla="*/ 0 h 982166"/>
              <a:gd name="connsiteX3" fmla="*/ 1195916 w 1198106"/>
              <a:gd name="connsiteY3" fmla="*/ 314285 h 982166"/>
              <a:gd name="connsiteX4" fmla="*/ 1195916 w 1198106"/>
              <a:gd name="connsiteY4" fmla="*/ 415965 h 982166"/>
              <a:gd name="connsiteX5" fmla="*/ 1198106 w 1198106"/>
              <a:gd name="connsiteY5" fmla="*/ 982166 h 982166"/>
              <a:gd name="connsiteX6" fmla="*/ 307230 w 1198106"/>
              <a:gd name="connsiteY6" fmla="*/ 737306 h 982166"/>
              <a:gd name="connsiteX7" fmla="*/ 0 w 1198106"/>
              <a:gd name="connsiteY7" fmla="*/ 415965 h 982166"/>
              <a:gd name="connsiteX8" fmla="*/ 0 w 1198106"/>
              <a:gd name="connsiteY8" fmla="*/ 314285 h 982166"/>
              <a:gd name="connsiteX0" fmla="*/ 0 w 1198350"/>
              <a:gd name="connsiteY0" fmla="*/ 314285 h 982166"/>
              <a:gd name="connsiteX1" fmla="*/ 314285 w 1198350"/>
              <a:gd name="connsiteY1" fmla="*/ 0 h 982166"/>
              <a:gd name="connsiteX2" fmla="*/ 881631 w 1198350"/>
              <a:gd name="connsiteY2" fmla="*/ 0 h 982166"/>
              <a:gd name="connsiteX3" fmla="*/ 1195916 w 1198350"/>
              <a:gd name="connsiteY3" fmla="*/ 314285 h 982166"/>
              <a:gd name="connsiteX4" fmla="*/ 1195916 w 1198350"/>
              <a:gd name="connsiteY4" fmla="*/ 415965 h 982166"/>
              <a:gd name="connsiteX5" fmla="*/ 1198106 w 1198350"/>
              <a:gd name="connsiteY5" fmla="*/ 982166 h 982166"/>
              <a:gd name="connsiteX6" fmla="*/ 307230 w 1198350"/>
              <a:gd name="connsiteY6" fmla="*/ 737306 h 982166"/>
              <a:gd name="connsiteX7" fmla="*/ 0 w 1198350"/>
              <a:gd name="connsiteY7" fmla="*/ 415965 h 982166"/>
              <a:gd name="connsiteX8" fmla="*/ 0 w 1198350"/>
              <a:gd name="connsiteY8" fmla="*/ 314285 h 982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8350" h="982166">
                <a:moveTo>
                  <a:pt x="0" y="314285"/>
                </a:moveTo>
                <a:cubicBezTo>
                  <a:pt x="0" y="140710"/>
                  <a:pt x="140710" y="0"/>
                  <a:pt x="314285" y="0"/>
                </a:cubicBezTo>
                <a:lnTo>
                  <a:pt x="881631" y="0"/>
                </a:lnTo>
                <a:cubicBezTo>
                  <a:pt x="1055206" y="0"/>
                  <a:pt x="1195916" y="140710"/>
                  <a:pt x="1195916" y="314285"/>
                </a:cubicBezTo>
                <a:lnTo>
                  <a:pt x="1195916" y="415965"/>
                </a:lnTo>
                <a:cubicBezTo>
                  <a:pt x="1195916" y="611765"/>
                  <a:pt x="1199267" y="878127"/>
                  <a:pt x="1198106" y="982166"/>
                </a:cubicBezTo>
                <a:cubicBezTo>
                  <a:pt x="765574" y="855166"/>
                  <a:pt x="291734" y="737306"/>
                  <a:pt x="307230" y="737306"/>
                </a:cubicBezTo>
                <a:cubicBezTo>
                  <a:pt x="144239" y="702028"/>
                  <a:pt x="0" y="589540"/>
                  <a:pt x="0" y="415965"/>
                </a:cubicBezTo>
                <a:lnTo>
                  <a:pt x="0" y="314285"/>
                </a:lnTo>
                <a:close/>
              </a:path>
            </a:pathLst>
          </a:custGeom>
          <a:solidFill>
            <a:srgbClr val="CDE4F0"/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32760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endParaRPr lang="sv-SE" sz="1200" b="1" dirty="0">
              <a:solidFill>
                <a:schemeClr val="bg1"/>
              </a:solidFill>
            </a:endParaRPr>
          </a:p>
        </p:txBody>
      </p:sp>
      <p:sp>
        <p:nvSpPr>
          <p:cNvPr id="26" name="Rektangel med rundade hörn 7"/>
          <p:cNvSpPr/>
          <p:nvPr userDrawn="1"/>
        </p:nvSpPr>
        <p:spPr>
          <a:xfrm flipH="1">
            <a:off x="3200400" y="3419272"/>
            <a:ext cx="2461758" cy="2017653"/>
          </a:xfrm>
          <a:custGeom>
            <a:avLst/>
            <a:gdLst>
              <a:gd name="connsiteX0" fmla="*/ 0 w 1195916"/>
              <a:gd name="connsiteY0" fmla="*/ 314285 h 730250"/>
              <a:gd name="connsiteX1" fmla="*/ 314285 w 1195916"/>
              <a:gd name="connsiteY1" fmla="*/ 0 h 730250"/>
              <a:gd name="connsiteX2" fmla="*/ 881631 w 1195916"/>
              <a:gd name="connsiteY2" fmla="*/ 0 h 730250"/>
              <a:gd name="connsiteX3" fmla="*/ 1195916 w 1195916"/>
              <a:gd name="connsiteY3" fmla="*/ 314285 h 730250"/>
              <a:gd name="connsiteX4" fmla="*/ 1195916 w 1195916"/>
              <a:gd name="connsiteY4" fmla="*/ 415965 h 730250"/>
              <a:gd name="connsiteX5" fmla="*/ 881631 w 1195916"/>
              <a:gd name="connsiteY5" fmla="*/ 730250 h 730250"/>
              <a:gd name="connsiteX6" fmla="*/ 314285 w 1195916"/>
              <a:gd name="connsiteY6" fmla="*/ 730250 h 730250"/>
              <a:gd name="connsiteX7" fmla="*/ 0 w 1195916"/>
              <a:gd name="connsiteY7" fmla="*/ 415965 h 730250"/>
              <a:gd name="connsiteX8" fmla="*/ 0 w 1195916"/>
              <a:gd name="connsiteY8" fmla="*/ 314285 h 730250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07230 w 1278093"/>
              <a:gd name="connsiteY6" fmla="*/ 726722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02659"/>
              <a:gd name="connsiteY0" fmla="*/ 314285 h 977194"/>
              <a:gd name="connsiteX1" fmla="*/ 314285 w 1202659"/>
              <a:gd name="connsiteY1" fmla="*/ 0 h 977194"/>
              <a:gd name="connsiteX2" fmla="*/ 881631 w 1202659"/>
              <a:gd name="connsiteY2" fmla="*/ 0 h 977194"/>
              <a:gd name="connsiteX3" fmla="*/ 1195916 w 1202659"/>
              <a:gd name="connsiteY3" fmla="*/ 314285 h 977194"/>
              <a:gd name="connsiteX4" fmla="*/ 1195916 w 1202659"/>
              <a:gd name="connsiteY4" fmla="*/ 415965 h 977194"/>
              <a:gd name="connsiteX5" fmla="*/ 1202659 w 1202659"/>
              <a:gd name="connsiteY5" fmla="*/ 977194 h 977194"/>
              <a:gd name="connsiteX6" fmla="*/ 307230 w 1202659"/>
              <a:gd name="connsiteY6" fmla="*/ 726722 h 977194"/>
              <a:gd name="connsiteX7" fmla="*/ 0 w 1202659"/>
              <a:gd name="connsiteY7" fmla="*/ 415965 h 977194"/>
              <a:gd name="connsiteX8" fmla="*/ 0 w 1202659"/>
              <a:gd name="connsiteY8" fmla="*/ 314285 h 977194"/>
              <a:gd name="connsiteX0" fmla="*/ 0 w 1202659"/>
              <a:gd name="connsiteY0" fmla="*/ 314285 h 977194"/>
              <a:gd name="connsiteX1" fmla="*/ 314285 w 1202659"/>
              <a:gd name="connsiteY1" fmla="*/ 0 h 977194"/>
              <a:gd name="connsiteX2" fmla="*/ 881631 w 1202659"/>
              <a:gd name="connsiteY2" fmla="*/ 0 h 977194"/>
              <a:gd name="connsiteX3" fmla="*/ 1195916 w 1202659"/>
              <a:gd name="connsiteY3" fmla="*/ 314285 h 977194"/>
              <a:gd name="connsiteX4" fmla="*/ 1195916 w 1202659"/>
              <a:gd name="connsiteY4" fmla="*/ 415965 h 977194"/>
              <a:gd name="connsiteX5" fmla="*/ 1202659 w 1202659"/>
              <a:gd name="connsiteY5" fmla="*/ 977194 h 977194"/>
              <a:gd name="connsiteX6" fmla="*/ 307230 w 1202659"/>
              <a:gd name="connsiteY6" fmla="*/ 737306 h 977194"/>
              <a:gd name="connsiteX7" fmla="*/ 0 w 1202659"/>
              <a:gd name="connsiteY7" fmla="*/ 415965 h 977194"/>
              <a:gd name="connsiteX8" fmla="*/ 0 w 1202659"/>
              <a:gd name="connsiteY8" fmla="*/ 314285 h 977194"/>
              <a:gd name="connsiteX0" fmla="*/ 0 w 1202659"/>
              <a:gd name="connsiteY0" fmla="*/ 314285 h 977194"/>
              <a:gd name="connsiteX1" fmla="*/ 314285 w 1202659"/>
              <a:gd name="connsiteY1" fmla="*/ 0 h 977194"/>
              <a:gd name="connsiteX2" fmla="*/ 881631 w 1202659"/>
              <a:gd name="connsiteY2" fmla="*/ 0 h 977194"/>
              <a:gd name="connsiteX3" fmla="*/ 1195916 w 1202659"/>
              <a:gd name="connsiteY3" fmla="*/ 314285 h 977194"/>
              <a:gd name="connsiteX4" fmla="*/ 1195916 w 1202659"/>
              <a:gd name="connsiteY4" fmla="*/ 415965 h 977194"/>
              <a:gd name="connsiteX5" fmla="*/ 1202659 w 1202659"/>
              <a:gd name="connsiteY5" fmla="*/ 977194 h 977194"/>
              <a:gd name="connsiteX6" fmla="*/ 307230 w 1202659"/>
              <a:gd name="connsiteY6" fmla="*/ 737306 h 977194"/>
              <a:gd name="connsiteX7" fmla="*/ 0 w 1202659"/>
              <a:gd name="connsiteY7" fmla="*/ 415965 h 977194"/>
              <a:gd name="connsiteX8" fmla="*/ 0 w 1202659"/>
              <a:gd name="connsiteY8" fmla="*/ 314285 h 977194"/>
              <a:gd name="connsiteX0" fmla="*/ 0 w 1202659"/>
              <a:gd name="connsiteY0" fmla="*/ 314285 h 977217"/>
              <a:gd name="connsiteX1" fmla="*/ 314285 w 1202659"/>
              <a:gd name="connsiteY1" fmla="*/ 0 h 977217"/>
              <a:gd name="connsiteX2" fmla="*/ 881631 w 1202659"/>
              <a:gd name="connsiteY2" fmla="*/ 0 h 977217"/>
              <a:gd name="connsiteX3" fmla="*/ 1195916 w 1202659"/>
              <a:gd name="connsiteY3" fmla="*/ 314285 h 977217"/>
              <a:gd name="connsiteX4" fmla="*/ 1195916 w 1202659"/>
              <a:gd name="connsiteY4" fmla="*/ 415965 h 977217"/>
              <a:gd name="connsiteX5" fmla="*/ 1202659 w 1202659"/>
              <a:gd name="connsiteY5" fmla="*/ 977194 h 977217"/>
              <a:gd name="connsiteX6" fmla="*/ 307230 w 1202659"/>
              <a:gd name="connsiteY6" fmla="*/ 737306 h 977217"/>
              <a:gd name="connsiteX7" fmla="*/ 0 w 1202659"/>
              <a:gd name="connsiteY7" fmla="*/ 415965 h 977217"/>
              <a:gd name="connsiteX8" fmla="*/ 0 w 1202659"/>
              <a:gd name="connsiteY8" fmla="*/ 314285 h 977217"/>
              <a:gd name="connsiteX0" fmla="*/ 0 w 1202659"/>
              <a:gd name="connsiteY0" fmla="*/ 314285 h 983567"/>
              <a:gd name="connsiteX1" fmla="*/ 314285 w 1202659"/>
              <a:gd name="connsiteY1" fmla="*/ 0 h 983567"/>
              <a:gd name="connsiteX2" fmla="*/ 881631 w 1202659"/>
              <a:gd name="connsiteY2" fmla="*/ 0 h 983567"/>
              <a:gd name="connsiteX3" fmla="*/ 1195916 w 1202659"/>
              <a:gd name="connsiteY3" fmla="*/ 314285 h 983567"/>
              <a:gd name="connsiteX4" fmla="*/ 1195916 w 1202659"/>
              <a:gd name="connsiteY4" fmla="*/ 415965 h 983567"/>
              <a:gd name="connsiteX5" fmla="*/ 1202659 w 1202659"/>
              <a:gd name="connsiteY5" fmla="*/ 983544 h 983567"/>
              <a:gd name="connsiteX6" fmla="*/ 307230 w 1202659"/>
              <a:gd name="connsiteY6" fmla="*/ 737306 h 983567"/>
              <a:gd name="connsiteX7" fmla="*/ 0 w 1202659"/>
              <a:gd name="connsiteY7" fmla="*/ 415965 h 983567"/>
              <a:gd name="connsiteX8" fmla="*/ 0 w 1202659"/>
              <a:gd name="connsiteY8" fmla="*/ 314285 h 983567"/>
              <a:gd name="connsiteX0" fmla="*/ 0 w 1199484"/>
              <a:gd name="connsiteY0" fmla="*/ 314285 h 983567"/>
              <a:gd name="connsiteX1" fmla="*/ 314285 w 1199484"/>
              <a:gd name="connsiteY1" fmla="*/ 0 h 983567"/>
              <a:gd name="connsiteX2" fmla="*/ 881631 w 1199484"/>
              <a:gd name="connsiteY2" fmla="*/ 0 h 983567"/>
              <a:gd name="connsiteX3" fmla="*/ 1195916 w 1199484"/>
              <a:gd name="connsiteY3" fmla="*/ 314285 h 983567"/>
              <a:gd name="connsiteX4" fmla="*/ 1195916 w 1199484"/>
              <a:gd name="connsiteY4" fmla="*/ 415965 h 983567"/>
              <a:gd name="connsiteX5" fmla="*/ 1199484 w 1199484"/>
              <a:gd name="connsiteY5" fmla="*/ 983544 h 983567"/>
              <a:gd name="connsiteX6" fmla="*/ 307230 w 1199484"/>
              <a:gd name="connsiteY6" fmla="*/ 737306 h 983567"/>
              <a:gd name="connsiteX7" fmla="*/ 0 w 1199484"/>
              <a:gd name="connsiteY7" fmla="*/ 415965 h 983567"/>
              <a:gd name="connsiteX8" fmla="*/ 0 w 1199484"/>
              <a:gd name="connsiteY8" fmla="*/ 314285 h 983567"/>
              <a:gd name="connsiteX0" fmla="*/ 0 w 1199484"/>
              <a:gd name="connsiteY0" fmla="*/ 314285 h 983568"/>
              <a:gd name="connsiteX1" fmla="*/ 314285 w 1199484"/>
              <a:gd name="connsiteY1" fmla="*/ 0 h 983568"/>
              <a:gd name="connsiteX2" fmla="*/ 881631 w 1199484"/>
              <a:gd name="connsiteY2" fmla="*/ 0 h 983568"/>
              <a:gd name="connsiteX3" fmla="*/ 1195916 w 1199484"/>
              <a:gd name="connsiteY3" fmla="*/ 314285 h 983568"/>
              <a:gd name="connsiteX4" fmla="*/ 1195916 w 1199484"/>
              <a:gd name="connsiteY4" fmla="*/ 415965 h 983568"/>
              <a:gd name="connsiteX5" fmla="*/ 1199484 w 1199484"/>
              <a:gd name="connsiteY5" fmla="*/ 983544 h 983568"/>
              <a:gd name="connsiteX6" fmla="*/ 307230 w 1199484"/>
              <a:gd name="connsiteY6" fmla="*/ 737306 h 983568"/>
              <a:gd name="connsiteX7" fmla="*/ 0 w 1199484"/>
              <a:gd name="connsiteY7" fmla="*/ 415965 h 983568"/>
              <a:gd name="connsiteX8" fmla="*/ 0 w 1199484"/>
              <a:gd name="connsiteY8" fmla="*/ 314285 h 983568"/>
              <a:gd name="connsiteX0" fmla="*/ 0 w 1198106"/>
              <a:gd name="connsiteY0" fmla="*/ 314285 h 982190"/>
              <a:gd name="connsiteX1" fmla="*/ 314285 w 1198106"/>
              <a:gd name="connsiteY1" fmla="*/ 0 h 982190"/>
              <a:gd name="connsiteX2" fmla="*/ 881631 w 1198106"/>
              <a:gd name="connsiteY2" fmla="*/ 0 h 982190"/>
              <a:gd name="connsiteX3" fmla="*/ 1195916 w 1198106"/>
              <a:gd name="connsiteY3" fmla="*/ 314285 h 982190"/>
              <a:gd name="connsiteX4" fmla="*/ 1195916 w 1198106"/>
              <a:gd name="connsiteY4" fmla="*/ 415965 h 982190"/>
              <a:gd name="connsiteX5" fmla="*/ 1198106 w 1198106"/>
              <a:gd name="connsiteY5" fmla="*/ 982166 h 982190"/>
              <a:gd name="connsiteX6" fmla="*/ 307230 w 1198106"/>
              <a:gd name="connsiteY6" fmla="*/ 737306 h 982190"/>
              <a:gd name="connsiteX7" fmla="*/ 0 w 1198106"/>
              <a:gd name="connsiteY7" fmla="*/ 415965 h 982190"/>
              <a:gd name="connsiteX8" fmla="*/ 0 w 1198106"/>
              <a:gd name="connsiteY8" fmla="*/ 314285 h 982190"/>
              <a:gd name="connsiteX0" fmla="*/ 0 w 1198106"/>
              <a:gd name="connsiteY0" fmla="*/ 314285 h 982166"/>
              <a:gd name="connsiteX1" fmla="*/ 314285 w 1198106"/>
              <a:gd name="connsiteY1" fmla="*/ 0 h 982166"/>
              <a:gd name="connsiteX2" fmla="*/ 881631 w 1198106"/>
              <a:gd name="connsiteY2" fmla="*/ 0 h 982166"/>
              <a:gd name="connsiteX3" fmla="*/ 1195916 w 1198106"/>
              <a:gd name="connsiteY3" fmla="*/ 314285 h 982166"/>
              <a:gd name="connsiteX4" fmla="*/ 1195916 w 1198106"/>
              <a:gd name="connsiteY4" fmla="*/ 415965 h 982166"/>
              <a:gd name="connsiteX5" fmla="*/ 1198106 w 1198106"/>
              <a:gd name="connsiteY5" fmla="*/ 982166 h 982166"/>
              <a:gd name="connsiteX6" fmla="*/ 307230 w 1198106"/>
              <a:gd name="connsiteY6" fmla="*/ 737306 h 982166"/>
              <a:gd name="connsiteX7" fmla="*/ 0 w 1198106"/>
              <a:gd name="connsiteY7" fmla="*/ 415965 h 982166"/>
              <a:gd name="connsiteX8" fmla="*/ 0 w 1198106"/>
              <a:gd name="connsiteY8" fmla="*/ 314285 h 982166"/>
              <a:gd name="connsiteX0" fmla="*/ 0 w 1198106"/>
              <a:gd name="connsiteY0" fmla="*/ 314285 h 982166"/>
              <a:gd name="connsiteX1" fmla="*/ 314285 w 1198106"/>
              <a:gd name="connsiteY1" fmla="*/ 0 h 982166"/>
              <a:gd name="connsiteX2" fmla="*/ 881631 w 1198106"/>
              <a:gd name="connsiteY2" fmla="*/ 0 h 982166"/>
              <a:gd name="connsiteX3" fmla="*/ 1195916 w 1198106"/>
              <a:gd name="connsiteY3" fmla="*/ 314285 h 982166"/>
              <a:gd name="connsiteX4" fmla="*/ 1195916 w 1198106"/>
              <a:gd name="connsiteY4" fmla="*/ 415965 h 982166"/>
              <a:gd name="connsiteX5" fmla="*/ 1198106 w 1198106"/>
              <a:gd name="connsiteY5" fmla="*/ 982166 h 982166"/>
              <a:gd name="connsiteX6" fmla="*/ 307230 w 1198106"/>
              <a:gd name="connsiteY6" fmla="*/ 737306 h 982166"/>
              <a:gd name="connsiteX7" fmla="*/ 0 w 1198106"/>
              <a:gd name="connsiteY7" fmla="*/ 415965 h 982166"/>
              <a:gd name="connsiteX8" fmla="*/ 0 w 1198106"/>
              <a:gd name="connsiteY8" fmla="*/ 314285 h 982166"/>
              <a:gd name="connsiteX0" fmla="*/ 0 w 1198106"/>
              <a:gd name="connsiteY0" fmla="*/ 314285 h 982213"/>
              <a:gd name="connsiteX1" fmla="*/ 314285 w 1198106"/>
              <a:gd name="connsiteY1" fmla="*/ 0 h 982213"/>
              <a:gd name="connsiteX2" fmla="*/ 881631 w 1198106"/>
              <a:gd name="connsiteY2" fmla="*/ 0 h 982213"/>
              <a:gd name="connsiteX3" fmla="*/ 1195916 w 1198106"/>
              <a:gd name="connsiteY3" fmla="*/ 314285 h 982213"/>
              <a:gd name="connsiteX4" fmla="*/ 1195916 w 1198106"/>
              <a:gd name="connsiteY4" fmla="*/ 415965 h 982213"/>
              <a:gd name="connsiteX5" fmla="*/ 1198106 w 1198106"/>
              <a:gd name="connsiteY5" fmla="*/ 982166 h 982213"/>
              <a:gd name="connsiteX6" fmla="*/ 307230 w 1198106"/>
              <a:gd name="connsiteY6" fmla="*/ 737306 h 982213"/>
              <a:gd name="connsiteX7" fmla="*/ 0 w 1198106"/>
              <a:gd name="connsiteY7" fmla="*/ 415965 h 982213"/>
              <a:gd name="connsiteX8" fmla="*/ 0 w 1198106"/>
              <a:gd name="connsiteY8" fmla="*/ 314285 h 982213"/>
              <a:gd name="connsiteX0" fmla="*/ 0 w 1198854"/>
              <a:gd name="connsiteY0" fmla="*/ 314285 h 983118"/>
              <a:gd name="connsiteX1" fmla="*/ 314285 w 1198854"/>
              <a:gd name="connsiteY1" fmla="*/ 0 h 983118"/>
              <a:gd name="connsiteX2" fmla="*/ 881631 w 1198854"/>
              <a:gd name="connsiteY2" fmla="*/ 0 h 983118"/>
              <a:gd name="connsiteX3" fmla="*/ 1195916 w 1198854"/>
              <a:gd name="connsiteY3" fmla="*/ 314285 h 983118"/>
              <a:gd name="connsiteX4" fmla="*/ 1195916 w 1198854"/>
              <a:gd name="connsiteY4" fmla="*/ 415965 h 983118"/>
              <a:gd name="connsiteX5" fmla="*/ 1198106 w 1198854"/>
              <a:gd name="connsiteY5" fmla="*/ 982166 h 983118"/>
              <a:gd name="connsiteX6" fmla="*/ 307230 w 1198854"/>
              <a:gd name="connsiteY6" fmla="*/ 737306 h 983118"/>
              <a:gd name="connsiteX7" fmla="*/ 0 w 1198854"/>
              <a:gd name="connsiteY7" fmla="*/ 415965 h 983118"/>
              <a:gd name="connsiteX8" fmla="*/ 0 w 1198854"/>
              <a:gd name="connsiteY8" fmla="*/ 314285 h 983118"/>
              <a:gd name="connsiteX0" fmla="*/ 0 w 1198106"/>
              <a:gd name="connsiteY0" fmla="*/ 314285 h 983600"/>
              <a:gd name="connsiteX1" fmla="*/ 314285 w 1198106"/>
              <a:gd name="connsiteY1" fmla="*/ 0 h 983600"/>
              <a:gd name="connsiteX2" fmla="*/ 881631 w 1198106"/>
              <a:gd name="connsiteY2" fmla="*/ 0 h 983600"/>
              <a:gd name="connsiteX3" fmla="*/ 1195916 w 1198106"/>
              <a:gd name="connsiteY3" fmla="*/ 314285 h 983600"/>
              <a:gd name="connsiteX4" fmla="*/ 1195916 w 1198106"/>
              <a:gd name="connsiteY4" fmla="*/ 415965 h 983600"/>
              <a:gd name="connsiteX5" fmla="*/ 1198106 w 1198106"/>
              <a:gd name="connsiteY5" fmla="*/ 982166 h 983600"/>
              <a:gd name="connsiteX6" fmla="*/ 307230 w 1198106"/>
              <a:gd name="connsiteY6" fmla="*/ 737306 h 983600"/>
              <a:gd name="connsiteX7" fmla="*/ 0 w 1198106"/>
              <a:gd name="connsiteY7" fmla="*/ 415965 h 983600"/>
              <a:gd name="connsiteX8" fmla="*/ 0 w 1198106"/>
              <a:gd name="connsiteY8" fmla="*/ 314285 h 983600"/>
              <a:gd name="connsiteX0" fmla="*/ 0 w 1198106"/>
              <a:gd name="connsiteY0" fmla="*/ 314285 h 983600"/>
              <a:gd name="connsiteX1" fmla="*/ 314285 w 1198106"/>
              <a:gd name="connsiteY1" fmla="*/ 0 h 983600"/>
              <a:gd name="connsiteX2" fmla="*/ 881631 w 1198106"/>
              <a:gd name="connsiteY2" fmla="*/ 0 h 983600"/>
              <a:gd name="connsiteX3" fmla="*/ 1195916 w 1198106"/>
              <a:gd name="connsiteY3" fmla="*/ 314285 h 983600"/>
              <a:gd name="connsiteX4" fmla="*/ 1195916 w 1198106"/>
              <a:gd name="connsiteY4" fmla="*/ 415965 h 983600"/>
              <a:gd name="connsiteX5" fmla="*/ 1198106 w 1198106"/>
              <a:gd name="connsiteY5" fmla="*/ 982166 h 983600"/>
              <a:gd name="connsiteX6" fmla="*/ 307230 w 1198106"/>
              <a:gd name="connsiteY6" fmla="*/ 737306 h 983600"/>
              <a:gd name="connsiteX7" fmla="*/ 0 w 1198106"/>
              <a:gd name="connsiteY7" fmla="*/ 415965 h 983600"/>
              <a:gd name="connsiteX8" fmla="*/ 0 w 1198106"/>
              <a:gd name="connsiteY8" fmla="*/ 314285 h 983600"/>
              <a:gd name="connsiteX0" fmla="*/ 0 w 1198106"/>
              <a:gd name="connsiteY0" fmla="*/ 314285 h 983600"/>
              <a:gd name="connsiteX1" fmla="*/ 314285 w 1198106"/>
              <a:gd name="connsiteY1" fmla="*/ 0 h 983600"/>
              <a:gd name="connsiteX2" fmla="*/ 881631 w 1198106"/>
              <a:gd name="connsiteY2" fmla="*/ 0 h 983600"/>
              <a:gd name="connsiteX3" fmla="*/ 1195916 w 1198106"/>
              <a:gd name="connsiteY3" fmla="*/ 314285 h 983600"/>
              <a:gd name="connsiteX4" fmla="*/ 1195916 w 1198106"/>
              <a:gd name="connsiteY4" fmla="*/ 415965 h 983600"/>
              <a:gd name="connsiteX5" fmla="*/ 1198106 w 1198106"/>
              <a:gd name="connsiteY5" fmla="*/ 982166 h 983600"/>
              <a:gd name="connsiteX6" fmla="*/ 307230 w 1198106"/>
              <a:gd name="connsiteY6" fmla="*/ 737306 h 983600"/>
              <a:gd name="connsiteX7" fmla="*/ 0 w 1198106"/>
              <a:gd name="connsiteY7" fmla="*/ 415965 h 983600"/>
              <a:gd name="connsiteX8" fmla="*/ 0 w 1198106"/>
              <a:gd name="connsiteY8" fmla="*/ 314285 h 983600"/>
              <a:gd name="connsiteX0" fmla="*/ 0 w 1198106"/>
              <a:gd name="connsiteY0" fmla="*/ 314285 h 982727"/>
              <a:gd name="connsiteX1" fmla="*/ 314285 w 1198106"/>
              <a:gd name="connsiteY1" fmla="*/ 0 h 982727"/>
              <a:gd name="connsiteX2" fmla="*/ 881631 w 1198106"/>
              <a:gd name="connsiteY2" fmla="*/ 0 h 982727"/>
              <a:gd name="connsiteX3" fmla="*/ 1195916 w 1198106"/>
              <a:gd name="connsiteY3" fmla="*/ 314285 h 982727"/>
              <a:gd name="connsiteX4" fmla="*/ 1195916 w 1198106"/>
              <a:gd name="connsiteY4" fmla="*/ 415965 h 982727"/>
              <a:gd name="connsiteX5" fmla="*/ 1198106 w 1198106"/>
              <a:gd name="connsiteY5" fmla="*/ 982166 h 982727"/>
              <a:gd name="connsiteX6" fmla="*/ 307230 w 1198106"/>
              <a:gd name="connsiteY6" fmla="*/ 737306 h 982727"/>
              <a:gd name="connsiteX7" fmla="*/ 0 w 1198106"/>
              <a:gd name="connsiteY7" fmla="*/ 415965 h 982727"/>
              <a:gd name="connsiteX8" fmla="*/ 0 w 1198106"/>
              <a:gd name="connsiteY8" fmla="*/ 314285 h 982727"/>
              <a:gd name="connsiteX0" fmla="*/ 0 w 1198349"/>
              <a:gd name="connsiteY0" fmla="*/ 314285 h 983011"/>
              <a:gd name="connsiteX1" fmla="*/ 314285 w 1198349"/>
              <a:gd name="connsiteY1" fmla="*/ 0 h 983011"/>
              <a:gd name="connsiteX2" fmla="*/ 881631 w 1198349"/>
              <a:gd name="connsiteY2" fmla="*/ 0 h 983011"/>
              <a:gd name="connsiteX3" fmla="*/ 1195916 w 1198349"/>
              <a:gd name="connsiteY3" fmla="*/ 314285 h 983011"/>
              <a:gd name="connsiteX4" fmla="*/ 1195916 w 1198349"/>
              <a:gd name="connsiteY4" fmla="*/ 415965 h 983011"/>
              <a:gd name="connsiteX5" fmla="*/ 1198106 w 1198349"/>
              <a:gd name="connsiteY5" fmla="*/ 982166 h 983011"/>
              <a:gd name="connsiteX6" fmla="*/ 307230 w 1198349"/>
              <a:gd name="connsiteY6" fmla="*/ 737306 h 983011"/>
              <a:gd name="connsiteX7" fmla="*/ 0 w 1198349"/>
              <a:gd name="connsiteY7" fmla="*/ 415965 h 983011"/>
              <a:gd name="connsiteX8" fmla="*/ 0 w 1198349"/>
              <a:gd name="connsiteY8" fmla="*/ 314285 h 983011"/>
              <a:gd name="connsiteX0" fmla="*/ 0 w 1198106"/>
              <a:gd name="connsiteY0" fmla="*/ 314285 h 983230"/>
              <a:gd name="connsiteX1" fmla="*/ 314285 w 1198106"/>
              <a:gd name="connsiteY1" fmla="*/ 0 h 983230"/>
              <a:gd name="connsiteX2" fmla="*/ 881631 w 1198106"/>
              <a:gd name="connsiteY2" fmla="*/ 0 h 983230"/>
              <a:gd name="connsiteX3" fmla="*/ 1195916 w 1198106"/>
              <a:gd name="connsiteY3" fmla="*/ 314285 h 983230"/>
              <a:gd name="connsiteX4" fmla="*/ 1195916 w 1198106"/>
              <a:gd name="connsiteY4" fmla="*/ 415965 h 983230"/>
              <a:gd name="connsiteX5" fmla="*/ 1198106 w 1198106"/>
              <a:gd name="connsiteY5" fmla="*/ 982166 h 983230"/>
              <a:gd name="connsiteX6" fmla="*/ 307230 w 1198106"/>
              <a:gd name="connsiteY6" fmla="*/ 737306 h 983230"/>
              <a:gd name="connsiteX7" fmla="*/ 0 w 1198106"/>
              <a:gd name="connsiteY7" fmla="*/ 415965 h 983230"/>
              <a:gd name="connsiteX8" fmla="*/ 0 w 1198106"/>
              <a:gd name="connsiteY8" fmla="*/ 314285 h 983230"/>
              <a:gd name="connsiteX0" fmla="*/ 0 w 1198106"/>
              <a:gd name="connsiteY0" fmla="*/ 314285 h 982816"/>
              <a:gd name="connsiteX1" fmla="*/ 314285 w 1198106"/>
              <a:gd name="connsiteY1" fmla="*/ 0 h 982816"/>
              <a:gd name="connsiteX2" fmla="*/ 881631 w 1198106"/>
              <a:gd name="connsiteY2" fmla="*/ 0 h 982816"/>
              <a:gd name="connsiteX3" fmla="*/ 1195916 w 1198106"/>
              <a:gd name="connsiteY3" fmla="*/ 314285 h 982816"/>
              <a:gd name="connsiteX4" fmla="*/ 1195916 w 1198106"/>
              <a:gd name="connsiteY4" fmla="*/ 415965 h 982816"/>
              <a:gd name="connsiteX5" fmla="*/ 1198106 w 1198106"/>
              <a:gd name="connsiteY5" fmla="*/ 982166 h 982816"/>
              <a:gd name="connsiteX6" fmla="*/ 307230 w 1198106"/>
              <a:gd name="connsiteY6" fmla="*/ 737306 h 982816"/>
              <a:gd name="connsiteX7" fmla="*/ 0 w 1198106"/>
              <a:gd name="connsiteY7" fmla="*/ 415965 h 982816"/>
              <a:gd name="connsiteX8" fmla="*/ 0 w 1198106"/>
              <a:gd name="connsiteY8" fmla="*/ 314285 h 982816"/>
              <a:gd name="connsiteX0" fmla="*/ 0 w 1198349"/>
              <a:gd name="connsiteY0" fmla="*/ 314285 h 982644"/>
              <a:gd name="connsiteX1" fmla="*/ 314285 w 1198349"/>
              <a:gd name="connsiteY1" fmla="*/ 0 h 982644"/>
              <a:gd name="connsiteX2" fmla="*/ 881631 w 1198349"/>
              <a:gd name="connsiteY2" fmla="*/ 0 h 982644"/>
              <a:gd name="connsiteX3" fmla="*/ 1195916 w 1198349"/>
              <a:gd name="connsiteY3" fmla="*/ 314285 h 982644"/>
              <a:gd name="connsiteX4" fmla="*/ 1195916 w 1198349"/>
              <a:gd name="connsiteY4" fmla="*/ 415965 h 982644"/>
              <a:gd name="connsiteX5" fmla="*/ 1198106 w 1198349"/>
              <a:gd name="connsiteY5" fmla="*/ 982166 h 982644"/>
              <a:gd name="connsiteX6" fmla="*/ 307230 w 1198349"/>
              <a:gd name="connsiteY6" fmla="*/ 737306 h 982644"/>
              <a:gd name="connsiteX7" fmla="*/ 0 w 1198349"/>
              <a:gd name="connsiteY7" fmla="*/ 415965 h 982644"/>
              <a:gd name="connsiteX8" fmla="*/ 0 w 1198349"/>
              <a:gd name="connsiteY8" fmla="*/ 314285 h 982644"/>
              <a:gd name="connsiteX0" fmla="*/ 0 w 1198349"/>
              <a:gd name="connsiteY0" fmla="*/ 314285 h 987703"/>
              <a:gd name="connsiteX1" fmla="*/ 314285 w 1198349"/>
              <a:gd name="connsiteY1" fmla="*/ 0 h 987703"/>
              <a:gd name="connsiteX2" fmla="*/ 881631 w 1198349"/>
              <a:gd name="connsiteY2" fmla="*/ 0 h 987703"/>
              <a:gd name="connsiteX3" fmla="*/ 1195916 w 1198349"/>
              <a:gd name="connsiteY3" fmla="*/ 314285 h 987703"/>
              <a:gd name="connsiteX4" fmla="*/ 1195916 w 1198349"/>
              <a:gd name="connsiteY4" fmla="*/ 415965 h 987703"/>
              <a:gd name="connsiteX5" fmla="*/ 1198106 w 1198349"/>
              <a:gd name="connsiteY5" fmla="*/ 982166 h 987703"/>
              <a:gd name="connsiteX6" fmla="*/ 307230 w 1198349"/>
              <a:gd name="connsiteY6" fmla="*/ 737306 h 987703"/>
              <a:gd name="connsiteX7" fmla="*/ 0 w 1198349"/>
              <a:gd name="connsiteY7" fmla="*/ 415965 h 987703"/>
              <a:gd name="connsiteX8" fmla="*/ 0 w 1198349"/>
              <a:gd name="connsiteY8" fmla="*/ 314285 h 987703"/>
              <a:gd name="connsiteX0" fmla="*/ 0 w 1198106"/>
              <a:gd name="connsiteY0" fmla="*/ 314285 h 1002462"/>
              <a:gd name="connsiteX1" fmla="*/ 314285 w 1198106"/>
              <a:gd name="connsiteY1" fmla="*/ 0 h 1002462"/>
              <a:gd name="connsiteX2" fmla="*/ 881631 w 1198106"/>
              <a:gd name="connsiteY2" fmla="*/ 0 h 1002462"/>
              <a:gd name="connsiteX3" fmla="*/ 1195916 w 1198106"/>
              <a:gd name="connsiteY3" fmla="*/ 314285 h 1002462"/>
              <a:gd name="connsiteX4" fmla="*/ 1195916 w 1198106"/>
              <a:gd name="connsiteY4" fmla="*/ 415965 h 1002462"/>
              <a:gd name="connsiteX5" fmla="*/ 1198106 w 1198106"/>
              <a:gd name="connsiteY5" fmla="*/ 982166 h 1002462"/>
              <a:gd name="connsiteX6" fmla="*/ 307230 w 1198106"/>
              <a:gd name="connsiteY6" fmla="*/ 737306 h 1002462"/>
              <a:gd name="connsiteX7" fmla="*/ 0 w 1198106"/>
              <a:gd name="connsiteY7" fmla="*/ 415965 h 1002462"/>
              <a:gd name="connsiteX8" fmla="*/ 0 w 1198106"/>
              <a:gd name="connsiteY8" fmla="*/ 314285 h 1002462"/>
              <a:gd name="connsiteX0" fmla="*/ 0 w 1198106"/>
              <a:gd name="connsiteY0" fmla="*/ 314285 h 994293"/>
              <a:gd name="connsiteX1" fmla="*/ 314285 w 1198106"/>
              <a:gd name="connsiteY1" fmla="*/ 0 h 994293"/>
              <a:gd name="connsiteX2" fmla="*/ 881631 w 1198106"/>
              <a:gd name="connsiteY2" fmla="*/ 0 h 994293"/>
              <a:gd name="connsiteX3" fmla="*/ 1195916 w 1198106"/>
              <a:gd name="connsiteY3" fmla="*/ 314285 h 994293"/>
              <a:gd name="connsiteX4" fmla="*/ 1195916 w 1198106"/>
              <a:gd name="connsiteY4" fmla="*/ 415965 h 994293"/>
              <a:gd name="connsiteX5" fmla="*/ 1198106 w 1198106"/>
              <a:gd name="connsiteY5" fmla="*/ 982166 h 994293"/>
              <a:gd name="connsiteX6" fmla="*/ 307230 w 1198106"/>
              <a:gd name="connsiteY6" fmla="*/ 737306 h 994293"/>
              <a:gd name="connsiteX7" fmla="*/ 0 w 1198106"/>
              <a:gd name="connsiteY7" fmla="*/ 415965 h 994293"/>
              <a:gd name="connsiteX8" fmla="*/ 0 w 1198106"/>
              <a:gd name="connsiteY8" fmla="*/ 314285 h 994293"/>
              <a:gd name="connsiteX0" fmla="*/ 0 w 1198106"/>
              <a:gd name="connsiteY0" fmla="*/ 314285 h 992226"/>
              <a:gd name="connsiteX1" fmla="*/ 314285 w 1198106"/>
              <a:gd name="connsiteY1" fmla="*/ 0 h 992226"/>
              <a:gd name="connsiteX2" fmla="*/ 881631 w 1198106"/>
              <a:gd name="connsiteY2" fmla="*/ 0 h 992226"/>
              <a:gd name="connsiteX3" fmla="*/ 1195916 w 1198106"/>
              <a:gd name="connsiteY3" fmla="*/ 314285 h 992226"/>
              <a:gd name="connsiteX4" fmla="*/ 1195916 w 1198106"/>
              <a:gd name="connsiteY4" fmla="*/ 415965 h 992226"/>
              <a:gd name="connsiteX5" fmla="*/ 1198106 w 1198106"/>
              <a:gd name="connsiteY5" fmla="*/ 982166 h 992226"/>
              <a:gd name="connsiteX6" fmla="*/ 307230 w 1198106"/>
              <a:gd name="connsiteY6" fmla="*/ 737306 h 992226"/>
              <a:gd name="connsiteX7" fmla="*/ 0 w 1198106"/>
              <a:gd name="connsiteY7" fmla="*/ 415965 h 992226"/>
              <a:gd name="connsiteX8" fmla="*/ 0 w 1198106"/>
              <a:gd name="connsiteY8" fmla="*/ 314285 h 992226"/>
              <a:gd name="connsiteX0" fmla="*/ 0 w 1198106"/>
              <a:gd name="connsiteY0" fmla="*/ 314285 h 989392"/>
              <a:gd name="connsiteX1" fmla="*/ 314285 w 1198106"/>
              <a:gd name="connsiteY1" fmla="*/ 0 h 989392"/>
              <a:gd name="connsiteX2" fmla="*/ 881631 w 1198106"/>
              <a:gd name="connsiteY2" fmla="*/ 0 h 989392"/>
              <a:gd name="connsiteX3" fmla="*/ 1195916 w 1198106"/>
              <a:gd name="connsiteY3" fmla="*/ 314285 h 989392"/>
              <a:gd name="connsiteX4" fmla="*/ 1195916 w 1198106"/>
              <a:gd name="connsiteY4" fmla="*/ 415965 h 989392"/>
              <a:gd name="connsiteX5" fmla="*/ 1198106 w 1198106"/>
              <a:gd name="connsiteY5" fmla="*/ 982166 h 989392"/>
              <a:gd name="connsiteX6" fmla="*/ 307230 w 1198106"/>
              <a:gd name="connsiteY6" fmla="*/ 737306 h 989392"/>
              <a:gd name="connsiteX7" fmla="*/ 0 w 1198106"/>
              <a:gd name="connsiteY7" fmla="*/ 415965 h 989392"/>
              <a:gd name="connsiteX8" fmla="*/ 0 w 1198106"/>
              <a:gd name="connsiteY8" fmla="*/ 314285 h 989392"/>
              <a:gd name="connsiteX0" fmla="*/ 0 w 1198349"/>
              <a:gd name="connsiteY0" fmla="*/ 314285 h 999994"/>
              <a:gd name="connsiteX1" fmla="*/ 314285 w 1198349"/>
              <a:gd name="connsiteY1" fmla="*/ 0 h 999994"/>
              <a:gd name="connsiteX2" fmla="*/ 881631 w 1198349"/>
              <a:gd name="connsiteY2" fmla="*/ 0 h 999994"/>
              <a:gd name="connsiteX3" fmla="*/ 1195916 w 1198349"/>
              <a:gd name="connsiteY3" fmla="*/ 314285 h 999994"/>
              <a:gd name="connsiteX4" fmla="*/ 1195916 w 1198349"/>
              <a:gd name="connsiteY4" fmla="*/ 415965 h 999994"/>
              <a:gd name="connsiteX5" fmla="*/ 1198106 w 1198349"/>
              <a:gd name="connsiteY5" fmla="*/ 982166 h 999994"/>
              <a:gd name="connsiteX6" fmla="*/ 307230 w 1198349"/>
              <a:gd name="connsiteY6" fmla="*/ 737306 h 999994"/>
              <a:gd name="connsiteX7" fmla="*/ 0 w 1198349"/>
              <a:gd name="connsiteY7" fmla="*/ 415965 h 999994"/>
              <a:gd name="connsiteX8" fmla="*/ 0 w 1198349"/>
              <a:gd name="connsiteY8" fmla="*/ 314285 h 999994"/>
              <a:gd name="connsiteX0" fmla="*/ 0 w 1198349"/>
              <a:gd name="connsiteY0" fmla="*/ 314285 h 1010400"/>
              <a:gd name="connsiteX1" fmla="*/ 314285 w 1198349"/>
              <a:gd name="connsiteY1" fmla="*/ 0 h 1010400"/>
              <a:gd name="connsiteX2" fmla="*/ 881631 w 1198349"/>
              <a:gd name="connsiteY2" fmla="*/ 0 h 1010400"/>
              <a:gd name="connsiteX3" fmla="*/ 1195916 w 1198349"/>
              <a:gd name="connsiteY3" fmla="*/ 314285 h 1010400"/>
              <a:gd name="connsiteX4" fmla="*/ 1195916 w 1198349"/>
              <a:gd name="connsiteY4" fmla="*/ 415965 h 1010400"/>
              <a:gd name="connsiteX5" fmla="*/ 1198106 w 1198349"/>
              <a:gd name="connsiteY5" fmla="*/ 982166 h 1010400"/>
              <a:gd name="connsiteX6" fmla="*/ 307230 w 1198349"/>
              <a:gd name="connsiteY6" fmla="*/ 737306 h 1010400"/>
              <a:gd name="connsiteX7" fmla="*/ 0 w 1198349"/>
              <a:gd name="connsiteY7" fmla="*/ 415965 h 1010400"/>
              <a:gd name="connsiteX8" fmla="*/ 0 w 1198349"/>
              <a:gd name="connsiteY8" fmla="*/ 314285 h 1010400"/>
              <a:gd name="connsiteX0" fmla="*/ 0 w 1198349"/>
              <a:gd name="connsiteY0" fmla="*/ 314285 h 1002462"/>
              <a:gd name="connsiteX1" fmla="*/ 314285 w 1198349"/>
              <a:gd name="connsiteY1" fmla="*/ 0 h 1002462"/>
              <a:gd name="connsiteX2" fmla="*/ 881631 w 1198349"/>
              <a:gd name="connsiteY2" fmla="*/ 0 h 1002462"/>
              <a:gd name="connsiteX3" fmla="*/ 1195916 w 1198349"/>
              <a:gd name="connsiteY3" fmla="*/ 314285 h 1002462"/>
              <a:gd name="connsiteX4" fmla="*/ 1195916 w 1198349"/>
              <a:gd name="connsiteY4" fmla="*/ 415965 h 1002462"/>
              <a:gd name="connsiteX5" fmla="*/ 1198106 w 1198349"/>
              <a:gd name="connsiteY5" fmla="*/ 982166 h 1002462"/>
              <a:gd name="connsiteX6" fmla="*/ 307230 w 1198349"/>
              <a:gd name="connsiteY6" fmla="*/ 737306 h 1002462"/>
              <a:gd name="connsiteX7" fmla="*/ 0 w 1198349"/>
              <a:gd name="connsiteY7" fmla="*/ 415965 h 1002462"/>
              <a:gd name="connsiteX8" fmla="*/ 0 w 1198349"/>
              <a:gd name="connsiteY8" fmla="*/ 314285 h 1002462"/>
              <a:gd name="connsiteX0" fmla="*/ 0 w 1198106"/>
              <a:gd name="connsiteY0" fmla="*/ 314285 h 1009026"/>
              <a:gd name="connsiteX1" fmla="*/ 314285 w 1198106"/>
              <a:gd name="connsiteY1" fmla="*/ 0 h 1009026"/>
              <a:gd name="connsiteX2" fmla="*/ 881631 w 1198106"/>
              <a:gd name="connsiteY2" fmla="*/ 0 h 1009026"/>
              <a:gd name="connsiteX3" fmla="*/ 1195916 w 1198106"/>
              <a:gd name="connsiteY3" fmla="*/ 314285 h 1009026"/>
              <a:gd name="connsiteX4" fmla="*/ 1195916 w 1198106"/>
              <a:gd name="connsiteY4" fmla="*/ 415965 h 1009026"/>
              <a:gd name="connsiteX5" fmla="*/ 1198106 w 1198106"/>
              <a:gd name="connsiteY5" fmla="*/ 982166 h 1009026"/>
              <a:gd name="connsiteX6" fmla="*/ 307230 w 1198106"/>
              <a:gd name="connsiteY6" fmla="*/ 737306 h 1009026"/>
              <a:gd name="connsiteX7" fmla="*/ 0 w 1198106"/>
              <a:gd name="connsiteY7" fmla="*/ 415965 h 1009026"/>
              <a:gd name="connsiteX8" fmla="*/ 0 w 1198106"/>
              <a:gd name="connsiteY8" fmla="*/ 314285 h 1009026"/>
              <a:gd name="connsiteX0" fmla="*/ 0 w 1215132"/>
              <a:gd name="connsiteY0" fmla="*/ 314285 h 1013202"/>
              <a:gd name="connsiteX1" fmla="*/ 314285 w 1215132"/>
              <a:gd name="connsiteY1" fmla="*/ 0 h 1013202"/>
              <a:gd name="connsiteX2" fmla="*/ 881631 w 1215132"/>
              <a:gd name="connsiteY2" fmla="*/ 0 h 1013202"/>
              <a:gd name="connsiteX3" fmla="*/ 1195916 w 1215132"/>
              <a:gd name="connsiteY3" fmla="*/ 314285 h 1013202"/>
              <a:gd name="connsiteX4" fmla="*/ 1195916 w 1215132"/>
              <a:gd name="connsiteY4" fmla="*/ 415965 h 1013202"/>
              <a:gd name="connsiteX5" fmla="*/ 1198106 w 1215132"/>
              <a:gd name="connsiteY5" fmla="*/ 982166 h 1013202"/>
              <a:gd name="connsiteX6" fmla="*/ 307230 w 1215132"/>
              <a:gd name="connsiteY6" fmla="*/ 737306 h 1013202"/>
              <a:gd name="connsiteX7" fmla="*/ 0 w 1215132"/>
              <a:gd name="connsiteY7" fmla="*/ 415965 h 1013202"/>
              <a:gd name="connsiteX8" fmla="*/ 0 w 1215132"/>
              <a:gd name="connsiteY8" fmla="*/ 314285 h 1013202"/>
              <a:gd name="connsiteX0" fmla="*/ 0 w 1200285"/>
              <a:gd name="connsiteY0" fmla="*/ 314285 h 1011792"/>
              <a:gd name="connsiteX1" fmla="*/ 314285 w 1200285"/>
              <a:gd name="connsiteY1" fmla="*/ 0 h 1011792"/>
              <a:gd name="connsiteX2" fmla="*/ 881631 w 1200285"/>
              <a:gd name="connsiteY2" fmla="*/ 0 h 1011792"/>
              <a:gd name="connsiteX3" fmla="*/ 1195916 w 1200285"/>
              <a:gd name="connsiteY3" fmla="*/ 314285 h 1011792"/>
              <a:gd name="connsiteX4" fmla="*/ 1195916 w 1200285"/>
              <a:gd name="connsiteY4" fmla="*/ 415965 h 1011792"/>
              <a:gd name="connsiteX5" fmla="*/ 1198106 w 1200285"/>
              <a:gd name="connsiteY5" fmla="*/ 982166 h 1011792"/>
              <a:gd name="connsiteX6" fmla="*/ 307230 w 1200285"/>
              <a:gd name="connsiteY6" fmla="*/ 737306 h 1011792"/>
              <a:gd name="connsiteX7" fmla="*/ 0 w 1200285"/>
              <a:gd name="connsiteY7" fmla="*/ 415965 h 1011792"/>
              <a:gd name="connsiteX8" fmla="*/ 0 w 1200285"/>
              <a:gd name="connsiteY8" fmla="*/ 314285 h 1011792"/>
              <a:gd name="connsiteX0" fmla="*/ 0 w 1198349"/>
              <a:gd name="connsiteY0" fmla="*/ 314285 h 1013202"/>
              <a:gd name="connsiteX1" fmla="*/ 314285 w 1198349"/>
              <a:gd name="connsiteY1" fmla="*/ 0 h 1013202"/>
              <a:gd name="connsiteX2" fmla="*/ 881631 w 1198349"/>
              <a:gd name="connsiteY2" fmla="*/ 0 h 1013202"/>
              <a:gd name="connsiteX3" fmla="*/ 1195916 w 1198349"/>
              <a:gd name="connsiteY3" fmla="*/ 314285 h 1013202"/>
              <a:gd name="connsiteX4" fmla="*/ 1195916 w 1198349"/>
              <a:gd name="connsiteY4" fmla="*/ 415965 h 1013202"/>
              <a:gd name="connsiteX5" fmla="*/ 1198106 w 1198349"/>
              <a:gd name="connsiteY5" fmla="*/ 982166 h 1013202"/>
              <a:gd name="connsiteX6" fmla="*/ 307230 w 1198349"/>
              <a:gd name="connsiteY6" fmla="*/ 737306 h 1013202"/>
              <a:gd name="connsiteX7" fmla="*/ 0 w 1198349"/>
              <a:gd name="connsiteY7" fmla="*/ 415965 h 1013202"/>
              <a:gd name="connsiteX8" fmla="*/ 0 w 1198349"/>
              <a:gd name="connsiteY8" fmla="*/ 314285 h 1013202"/>
              <a:gd name="connsiteX0" fmla="*/ 0 w 1264173"/>
              <a:gd name="connsiteY0" fmla="*/ 314285 h 1029724"/>
              <a:gd name="connsiteX1" fmla="*/ 314285 w 1264173"/>
              <a:gd name="connsiteY1" fmla="*/ 0 h 1029724"/>
              <a:gd name="connsiteX2" fmla="*/ 881631 w 1264173"/>
              <a:gd name="connsiteY2" fmla="*/ 0 h 1029724"/>
              <a:gd name="connsiteX3" fmla="*/ 1195916 w 1264173"/>
              <a:gd name="connsiteY3" fmla="*/ 314285 h 1029724"/>
              <a:gd name="connsiteX4" fmla="*/ 1195916 w 1264173"/>
              <a:gd name="connsiteY4" fmla="*/ 415965 h 1029724"/>
              <a:gd name="connsiteX5" fmla="*/ 1198106 w 1264173"/>
              <a:gd name="connsiteY5" fmla="*/ 982166 h 1029724"/>
              <a:gd name="connsiteX6" fmla="*/ 307230 w 1264173"/>
              <a:gd name="connsiteY6" fmla="*/ 737306 h 1029724"/>
              <a:gd name="connsiteX7" fmla="*/ 0 w 1264173"/>
              <a:gd name="connsiteY7" fmla="*/ 415965 h 1029724"/>
              <a:gd name="connsiteX8" fmla="*/ 0 w 1264173"/>
              <a:gd name="connsiteY8" fmla="*/ 314285 h 1029724"/>
              <a:gd name="connsiteX0" fmla="*/ 0 w 1200285"/>
              <a:gd name="connsiteY0" fmla="*/ 314285 h 982166"/>
              <a:gd name="connsiteX1" fmla="*/ 314285 w 1200285"/>
              <a:gd name="connsiteY1" fmla="*/ 0 h 982166"/>
              <a:gd name="connsiteX2" fmla="*/ 881631 w 1200285"/>
              <a:gd name="connsiteY2" fmla="*/ 0 h 982166"/>
              <a:gd name="connsiteX3" fmla="*/ 1195916 w 1200285"/>
              <a:gd name="connsiteY3" fmla="*/ 314285 h 982166"/>
              <a:gd name="connsiteX4" fmla="*/ 1195916 w 1200285"/>
              <a:gd name="connsiteY4" fmla="*/ 415965 h 982166"/>
              <a:gd name="connsiteX5" fmla="*/ 1198106 w 1200285"/>
              <a:gd name="connsiteY5" fmla="*/ 982166 h 982166"/>
              <a:gd name="connsiteX6" fmla="*/ 307230 w 1200285"/>
              <a:gd name="connsiteY6" fmla="*/ 737306 h 982166"/>
              <a:gd name="connsiteX7" fmla="*/ 0 w 1200285"/>
              <a:gd name="connsiteY7" fmla="*/ 415965 h 982166"/>
              <a:gd name="connsiteX8" fmla="*/ 0 w 1200285"/>
              <a:gd name="connsiteY8" fmla="*/ 314285 h 982166"/>
              <a:gd name="connsiteX0" fmla="*/ 0 w 1198106"/>
              <a:gd name="connsiteY0" fmla="*/ 314285 h 982166"/>
              <a:gd name="connsiteX1" fmla="*/ 314285 w 1198106"/>
              <a:gd name="connsiteY1" fmla="*/ 0 h 982166"/>
              <a:gd name="connsiteX2" fmla="*/ 881631 w 1198106"/>
              <a:gd name="connsiteY2" fmla="*/ 0 h 982166"/>
              <a:gd name="connsiteX3" fmla="*/ 1195916 w 1198106"/>
              <a:gd name="connsiteY3" fmla="*/ 314285 h 982166"/>
              <a:gd name="connsiteX4" fmla="*/ 1195916 w 1198106"/>
              <a:gd name="connsiteY4" fmla="*/ 415965 h 982166"/>
              <a:gd name="connsiteX5" fmla="*/ 1198106 w 1198106"/>
              <a:gd name="connsiteY5" fmla="*/ 982166 h 982166"/>
              <a:gd name="connsiteX6" fmla="*/ 307230 w 1198106"/>
              <a:gd name="connsiteY6" fmla="*/ 737306 h 982166"/>
              <a:gd name="connsiteX7" fmla="*/ 0 w 1198106"/>
              <a:gd name="connsiteY7" fmla="*/ 415965 h 982166"/>
              <a:gd name="connsiteX8" fmla="*/ 0 w 1198106"/>
              <a:gd name="connsiteY8" fmla="*/ 314285 h 982166"/>
              <a:gd name="connsiteX0" fmla="*/ 0 w 1198350"/>
              <a:gd name="connsiteY0" fmla="*/ 314285 h 982166"/>
              <a:gd name="connsiteX1" fmla="*/ 314285 w 1198350"/>
              <a:gd name="connsiteY1" fmla="*/ 0 h 982166"/>
              <a:gd name="connsiteX2" fmla="*/ 881631 w 1198350"/>
              <a:gd name="connsiteY2" fmla="*/ 0 h 982166"/>
              <a:gd name="connsiteX3" fmla="*/ 1195916 w 1198350"/>
              <a:gd name="connsiteY3" fmla="*/ 314285 h 982166"/>
              <a:gd name="connsiteX4" fmla="*/ 1195916 w 1198350"/>
              <a:gd name="connsiteY4" fmla="*/ 415965 h 982166"/>
              <a:gd name="connsiteX5" fmla="*/ 1198106 w 1198350"/>
              <a:gd name="connsiteY5" fmla="*/ 982166 h 982166"/>
              <a:gd name="connsiteX6" fmla="*/ 307230 w 1198350"/>
              <a:gd name="connsiteY6" fmla="*/ 737306 h 982166"/>
              <a:gd name="connsiteX7" fmla="*/ 0 w 1198350"/>
              <a:gd name="connsiteY7" fmla="*/ 415965 h 982166"/>
              <a:gd name="connsiteX8" fmla="*/ 0 w 1198350"/>
              <a:gd name="connsiteY8" fmla="*/ 314285 h 982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8350" h="982166">
                <a:moveTo>
                  <a:pt x="0" y="314285"/>
                </a:moveTo>
                <a:cubicBezTo>
                  <a:pt x="0" y="140710"/>
                  <a:pt x="140710" y="0"/>
                  <a:pt x="314285" y="0"/>
                </a:cubicBezTo>
                <a:lnTo>
                  <a:pt x="881631" y="0"/>
                </a:lnTo>
                <a:cubicBezTo>
                  <a:pt x="1055206" y="0"/>
                  <a:pt x="1195916" y="140710"/>
                  <a:pt x="1195916" y="314285"/>
                </a:cubicBezTo>
                <a:lnTo>
                  <a:pt x="1195916" y="415965"/>
                </a:lnTo>
                <a:cubicBezTo>
                  <a:pt x="1195916" y="611765"/>
                  <a:pt x="1199267" y="878127"/>
                  <a:pt x="1198106" y="982166"/>
                </a:cubicBezTo>
                <a:cubicBezTo>
                  <a:pt x="765574" y="855166"/>
                  <a:pt x="291734" y="737306"/>
                  <a:pt x="307230" y="737306"/>
                </a:cubicBezTo>
                <a:cubicBezTo>
                  <a:pt x="144239" y="702028"/>
                  <a:pt x="0" y="589540"/>
                  <a:pt x="0" y="415965"/>
                </a:cubicBezTo>
                <a:lnTo>
                  <a:pt x="0" y="314285"/>
                </a:lnTo>
                <a:close/>
              </a:path>
            </a:pathLst>
          </a:custGeom>
          <a:solidFill>
            <a:srgbClr val="57962D"/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32760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endParaRPr lang="sv-SE" sz="1200" b="1" dirty="0">
              <a:solidFill>
                <a:srgbClr val="E1F0F4"/>
              </a:solidFill>
            </a:endParaRPr>
          </a:p>
        </p:txBody>
      </p:sp>
      <p:sp>
        <p:nvSpPr>
          <p:cNvPr id="27" name="Rektangel med rundade hörn 7"/>
          <p:cNvSpPr/>
          <p:nvPr userDrawn="1"/>
        </p:nvSpPr>
        <p:spPr>
          <a:xfrm flipH="1">
            <a:off x="6019800" y="3419272"/>
            <a:ext cx="2461758" cy="2017653"/>
          </a:xfrm>
          <a:custGeom>
            <a:avLst/>
            <a:gdLst>
              <a:gd name="connsiteX0" fmla="*/ 0 w 1195916"/>
              <a:gd name="connsiteY0" fmla="*/ 314285 h 730250"/>
              <a:gd name="connsiteX1" fmla="*/ 314285 w 1195916"/>
              <a:gd name="connsiteY1" fmla="*/ 0 h 730250"/>
              <a:gd name="connsiteX2" fmla="*/ 881631 w 1195916"/>
              <a:gd name="connsiteY2" fmla="*/ 0 h 730250"/>
              <a:gd name="connsiteX3" fmla="*/ 1195916 w 1195916"/>
              <a:gd name="connsiteY3" fmla="*/ 314285 h 730250"/>
              <a:gd name="connsiteX4" fmla="*/ 1195916 w 1195916"/>
              <a:gd name="connsiteY4" fmla="*/ 415965 h 730250"/>
              <a:gd name="connsiteX5" fmla="*/ 881631 w 1195916"/>
              <a:gd name="connsiteY5" fmla="*/ 730250 h 730250"/>
              <a:gd name="connsiteX6" fmla="*/ 314285 w 1195916"/>
              <a:gd name="connsiteY6" fmla="*/ 730250 h 730250"/>
              <a:gd name="connsiteX7" fmla="*/ 0 w 1195916"/>
              <a:gd name="connsiteY7" fmla="*/ 415965 h 730250"/>
              <a:gd name="connsiteX8" fmla="*/ 0 w 1195916"/>
              <a:gd name="connsiteY8" fmla="*/ 314285 h 730250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07230 w 1278093"/>
              <a:gd name="connsiteY6" fmla="*/ 726722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02659"/>
              <a:gd name="connsiteY0" fmla="*/ 314285 h 977194"/>
              <a:gd name="connsiteX1" fmla="*/ 314285 w 1202659"/>
              <a:gd name="connsiteY1" fmla="*/ 0 h 977194"/>
              <a:gd name="connsiteX2" fmla="*/ 881631 w 1202659"/>
              <a:gd name="connsiteY2" fmla="*/ 0 h 977194"/>
              <a:gd name="connsiteX3" fmla="*/ 1195916 w 1202659"/>
              <a:gd name="connsiteY3" fmla="*/ 314285 h 977194"/>
              <a:gd name="connsiteX4" fmla="*/ 1195916 w 1202659"/>
              <a:gd name="connsiteY4" fmla="*/ 415965 h 977194"/>
              <a:gd name="connsiteX5" fmla="*/ 1202659 w 1202659"/>
              <a:gd name="connsiteY5" fmla="*/ 977194 h 977194"/>
              <a:gd name="connsiteX6" fmla="*/ 307230 w 1202659"/>
              <a:gd name="connsiteY6" fmla="*/ 726722 h 977194"/>
              <a:gd name="connsiteX7" fmla="*/ 0 w 1202659"/>
              <a:gd name="connsiteY7" fmla="*/ 415965 h 977194"/>
              <a:gd name="connsiteX8" fmla="*/ 0 w 1202659"/>
              <a:gd name="connsiteY8" fmla="*/ 314285 h 977194"/>
              <a:gd name="connsiteX0" fmla="*/ 0 w 1202659"/>
              <a:gd name="connsiteY0" fmla="*/ 314285 h 977194"/>
              <a:gd name="connsiteX1" fmla="*/ 314285 w 1202659"/>
              <a:gd name="connsiteY1" fmla="*/ 0 h 977194"/>
              <a:gd name="connsiteX2" fmla="*/ 881631 w 1202659"/>
              <a:gd name="connsiteY2" fmla="*/ 0 h 977194"/>
              <a:gd name="connsiteX3" fmla="*/ 1195916 w 1202659"/>
              <a:gd name="connsiteY3" fmla="*/ 314285 h 977194"/>
              <a:gd name="connsiteX4" fmla="*/ 1195916 w 1202659"/>
              <a:gd name="connsiteY4" fmla="*/ 415965 h 977194"/>
              <a:gd name="connsiteX5" fmla="*/ 1202659 w 1202659"/>
              <a:gd name="connsiteY5" fmla="*/ 977194 h 977194"/>
              <a:gd name="connsiteX6" fmla="*/ 307230 w 1202659"/>
              <a:gd name="connsiteY6" fmla="*/ 737306 h 977194"/>
              <a:gd name="connsiteX7" fmla="*/ 0 w 1202659"/>
              <a:gd name="connsiteY7" fmla="*/ 415965 h 977194"/>
              <a:gd name="connsiteX8" fmla="*/ 0 w 1202659"/>
              <a:gd name="connsiteY8" fmla="*/ 314285 h 977194"/>
              <a:gd name="connsiteX0" fmla="*/ 0 w 1202659"/>
              <a:gd name="connsiteY0" fmla="*/ 314285 h 977194"/>
              <a:gd name="connsiteX1" fmla="*/ 314285 w 1202659"/>
              <a:gd name="connsiteY1" fmla="*/ 0 h 977194"/>
              <a:gd name="connsiteX2" fmla="*/ 881631 w 1202659"/>
              <a:gd name="connsiteY2" fmla="*/ 0 h 977194"/>
              <a:gd name="connsiteX3" fmla="*/ 1195916 w 1202659"/>
              <a:gd name="connsiteY3" fmla="*/ 314285 h 977194"/>
              <a:gd name="connsiteX4" fmla="*/ 1195916 w 1202659"/>
              <a:gd name="connsiteY4" fmla="*/ 415965 h 977194"/>
              <a:gd name="connsiteX5" fmla="*/ 1202659 w 1202659"/>
              <a:gd name="connsiteY5" fmla="*/ 977194 h 977194"/>
              <a:gd name="connsiteX6" fmla="*/ 307230 w 1202659"/>
              <a:gd name="connsiteY6" fmla="*/ 737306 h 977194"/>
              <a:gd name="connsiteX7" fmla="*/ 0 w 1202659"/>
              <a:gd name="connsiteY7" fmla="*/ 415965 h 977194"/>
              <a:gd name="connsiteX8" fmla="*/ 0 w 1202659"/>
              <a:gd name="connsiteY8" fmla="*/ 314285 h 977194"/>
              <a:gd name="connsiteX0" fmla="*/ 0 w 1202659"/>
              <a:gd name="connsiteY0" fmla="*/ 314285 h 977217"/>
              <a:gd name="connsiteX1" fmla="*/ 314285 w 1202659"/>
              <a:gd name="connsiteY1" fmla="*/ 0 h 977217"/>
              <a:gd name="connsiteX2" fmla="*/ 881631 w 1202659"/>
              <a:gd name="connsiteY2" fmla="*/ 0 h 977217"/>
              <a:gd name="connsiteX3" fmla="*/ 1195916 w 1202659"/>
              <a:gd name="connsiteY3" fmla="*/ 314285 h 977217"/>
              <a:gd name="connsiteX4" fmla="*/ 1195916 w 1202659"/>
              <a:gd name="connsiteY4" fmla="*/ 415965 h 977217"/>
              <a:gd name="connsiteX5" fmla="*/ 1202659 w 1202659"/>
              <a:gd name="connsiteY5" fmla="*/ 977194 h 977217"/>
              <a:gd name="connsiteX6" fmla="*/ 307230 w 1202659"/>
              <a:gd name="connsiteY6" fmla="*/ 737306 h 977217"/>
              <a:gd name="connsiteX7" fmla="*/ 0 w 1202659"/>
              <a:gd name="connsiteY7" fmla="*/ 415965 h 977217"/>
              <a:gd name="connsiteX8" fmla="*/ 0 w 1202659"/>
              <a:gd name="connsiteY8" fmla="*/ 314285 h 977217"/>
              <a:gd name="connsiteX0" fmla="*/ 0 w 1202659"/>
              <a:gd name="connsiteY0" fmla="*/ 314285 h 983567"/>
              <a:gd name="connsiteX1" fmla="*/ 314285 w 1202659"/>
              <a:gd name="connsiteY1" fmla="*/ 0 h 983567"/>
              <a:gd name="connsiteX2" fmla="*/ 881631 w 1202659"/>
              <a:gd name="connsiteY2" fmla="*/ 0 h 983567"/>
              <a:gd name="connsiteX3" fmla="*/ 1195916 w 1202659"/>
              <a:gd name="connsiteY3" fmla="*/ 314285 h 983567"/>
              <a:gd name="connsiteX4" fmla="*/ 1195916 w 1202659"/>
              <a:gd name="connsiteY4" fmla="*/ 415965 h 983567"/>
              <a:gd name="connsiteX5" fmla="*/ 1202659 w 1202659"/>
              <a:gd name="connsiteY5" fmla="*/ 983544 h 983567"/>
              <a:gd name="connsiteX6" fmla="*/ 307230 w 1202659"/>
              <a:gd name="connsiteY6" fmla="*/ 737306 h 983567"/>
              <a:gd name="connsiteX7" fmla="*/ 0 w 1202659"/>
              <a:gd name="connsiteY7" fmla="*/ 415965 h 983567"/>
              <a:gd name="connsiteX8" fmla="*/ 0 w 1202659"/>
              <a:gd name="connsiteY8" fmla="*/ 314285 h 983567"/>
              <a:gd name="connsiteX0" fmla="*/ 0 w 1199484"/>
              <a:gd name="connsiteY0" fmla="*/ 314285 h 983567"/>
              <a:gd name="connsiteX1" fmla="*/ 314285 w 1199484"/>
              <a:gd name="connsiteY1" fmla="*/ 0 h 983567"/>
              <a:gd name="connsiteX2" fmla="*/ 881631 w 1199484"/>
              <a:gd name="connsiteY2" fmla="*/ 0 h 983567"/>
              <a:gd name="connsiteX3" fmla="*/ 1195916 w 1199484"/>
              <a:gd name="connsiteY3" fmla="*/ 314285 h 983567"/>
              <a:gd name="connsiteX4" fmla="*/ 1195916 w 1199484"/>
              <a:gd name="connsiteY4" fmla="*/ 415965 h 983567"/>
              <a:gd name="connsiteX5" fmla="*/ 1199484 w 1199484"/>
              <a:gd name="connsiteY5" fmla="*/ 983544 h 983567"/>
              <a:gd name="connsiteX6" fmla="*/ 307230 w 1199484"/>
              <a:gd name="connsiteY6" fmla="*/ 737306 h 983567"/>
              <a:gd name="connsiteX7" fmla="*/ 0 w 1199484"/>
              <a:gd name="connsiteY7" fmla="*/ 415965 h 983567"/>
              <a:gd name="connsiteX8" fmla="*/ 0 w 1199484"/>
              <a:gd name="connsiteY8" fmla="*/ 314285 h 983567"/>
              <a:gd name="connsiteX0" fmla="*/ 0 w 1199484"/>
              <a:gd name="connsiteY0" fmla="*/ 314285 h 983568"/>
              <a:gd name="connsiteX1" fmla="*/ 314285 w 1199484"/>
              <a:gd name="connsiteY1" fmla="*/ 0 h 983568"/>
              <a:gd name="connsiteX2" fmla="*/ 881631 w 1199484"/>
              <a:gd name="connsiteY2" fmla="*/ 0 h 983568"/>
              <a:gd name="connsiteX3" fmla="*/ 1195916 w 1199484"/>
              <a:gd name="connsiteY3" fmla="*/ 314285 h 983568"/>
              <a:gd name="connsiteX4" fmla="*/ 1195916 w 1199484"/>
              <a:gd name="connsiteY4" fmla="*/ 415965 h 983568"/>
              <a:gd name="connsiteX5" fmla="*/ 1199484 w 1199484"/>
              <a:gd name="connsiteY5" fmla="*/ 983544 h 983568"/>
              <a:gd name="connsiteX6" fmla="*/ 307230 w 1199484"/>
              <a:gd name="connsiteY6" fmla="*/ 737306 h 983568"/>
              <a:gd name="connsiteX7" fmla="*/ 0 w 1199484"/>
              <a:gd name="connsiteY7" fmla="*/ 415965 h 983568"/>
              <a:gd name="connsiteX8" fmla="*/ 0 w 1199484"/>
              <a:gd name="connsiteY8" fmla="*/ 314285 h 983568"/>
              <a:gd name="connsiteX0" fmla="*/ 0 w 1198106"/>
              <a:gd name="connsiteY0" fmla="*/ 314285 h 982190"/>
              <a:gd name="connsiteX1" fmla="*/ 314285 w 1198106"/>
              <a:gd name="connsiteY1" fmla="*/ 0 h 982190"/>
              <a:gd name="connsiteX2" fmla="*/ 881631 w 1198106"/>
              <a:gd name="connsiteY2" fmla="*/ 0 h 982190"/>
              <a:gd name="connsiteX3" fmla="*/ 1195916 w 1198106"/>
              <a:gd name="connsiteY3" fmla="*/ 314285 h 982190"/>
              <a:gd name="connsiteX4" fmla="*/ 1195916 w 1198106"/>
              <a:gd name="connsiteY4" fmla="*/ 415965 h 982190"/>
              <a:gd name="connsiteX5" fmla="*/ 1198106 w 1198106"/>
              <a:gd name="connsiteY5" fmla="*/ 982166 h 982190"/>
              <a:gd name="connsiteX6" fmla="*/ 307230 w 1198106"/>
              <a:gd name="connsiteY6" fmla="*/ 737306 h 982190"/>
              <a:gd name="connsiteX7" fmla="*/ 0 w 1198106"/>
              <a:gd name="connsiteY7" fmla="*/ 415965 h 982190"/>
              <a:gd name="connsiteX8" fmla="*/ 0 w 1198106"/>
              <a:gd name="connsiteY8" fmla="*/ 314285 h 982190"/>
              <a:gd name="connsiteX0" fmla="*/ 0 w 1198106"/>
              <a:gd name="connsiteY0" fmla="*/ 314285 h 982166"/>
              <a:gd name="connsiteX1" fmla="*/ 314285 w 1198106"/>
              <a:gd name="connsiteY1" fmla="*/ 0 h 982166"/>
              <a:gd name="connsiteX2" fmla="*/ 881631 w 1198106"/>
              <a:gd name="connsiteY2" fmla="*/ 0 h 982166"/>
              <a:gd name="connsiteX3" fmla="*/ 1195916 w 1198106"/>
              <a:gd name="connsiteY3" fmla="*/ 314285 h 982166"/>
              <a:gd name="connsiteX4" fmla="*/ 1195916 w 1198106"/>
              <a:gd name="connsiteY4" fmla="*/ 415965 h 982166"/>
              <a:gd name="connsiteX5" fmla="*/ 1198106 w 1198106"/>
              <a:gd name="connsiteY5" fmla="*/ 982166 h 982166"/>
              <a:gd name="connsiteX6" fmla="*/ 307230 w 1198106"/>
              <a:gd name="connsiteY6" fmla="*/ 737306 h 982166"/>
              <a:gd name="connsiteX7" fmla="*/ 0 w 1198106"/>
              <a:gd name="connsiteY7" fmla="*/ 415965 h 982166"/>
              <a:gd name="connsiteX8" fmla="*/ 0 w 1198106"/>
              <a:gd name="connsiteY8" fmla="*/ 314285 h 982166"/>
              <a:gd name="connsiteX0" fmla="*/ 0 w 1198106"/>
              <a:gd name="connsiteY0" fmla="*/ 314285 h 982166"/>
              <a:gd name="connsiteX1" fmla="*/ 314285 w 1198106"/>
              <a:gd name="connsiteY1" fmla="*/ 0 h 982166"/>
              <a:gd name="connsiteX2" fmla="*/ 881631 w 1198106"/>
              <a:gd name="connsiteY2" fmla="*/ 0 h 982166"/>
              <a:gd name="connsiteX3" fmla="*/ 1195916 w 1198106"/>
              <a:gd name="connsiteY3" fmla="*/ 314285 h 982166"/>
              <a:gd name="connsiteX4" fmla="*/ 1195916 w 1198106"/>
              <a:gd name="connsiteY4" fmla="*/ 415965 h 982166"/>
              <a:gd name="connsiteX5" fmla="*/ 1198106 w 1198106"/>
              <a:gd name="connsiteY5" fmla="*/ 982166 h 982166"/>
              <a:gd name="connsiteX6" fmla="*/ 307230 w 1198106"/>
              <a:gd name="connsiteY6" fmla="*/ 737306 h 982166"/>
              <a:gd name="connsiteX7" fmla="*/ 0 w 1198106"/>
              <a:gd name="connsiteY7" fmla="*/ 415965 h 982166"/>
              <a:gd name="connsiteX8" fmla="*/ 0 w 1198106"/>
              <a:gd name="connsiteY8" fmla="*/ 314285 h 982166"/>
              <a:gd name="connsiteX0" fmla="*/ 0 w 1198106"/>
              <a:gd name="connsiteY0" fmla="*/ 314285 h 982213"/>
              <a:gd name="connsiteX1" fmla="*/ 314285 w 1198106"/>
              <a:gd name="connsiteY1" fmla="*/ 0 h 982213"/>
              <a:gd name="connsiteX2" fmla="*/ 881631 w 1198106"/>
              <a:gd name="connsiteY2" fmla="*/ 0 h 982213"/>
              <a:gd name="connsiteX3" fmla="*/ 1195916 w 1198106"/>
              <a:gd name="connsiteY3" fmla="*/ 314285 h 982213"/>
              <a:gd name="connsiteX4" fmla="*/ 1195916 w 1198106"/>
              <a:gd name="connsiteY4" fmla="*/ 415965 h 982213"/>
              <a:gd name="connsiteX5" fmla="*/ 1198106 w 1198106"/>
              <a:gd name="connsiteY5" fmla="*/ 982166 h 982213"/>
              <a:gd name="connsiteX6" fmla="*/ 307230 w 1198106"/>
              <a:gd name="connsiteY6" fmla="*/ 737306 h 982213"/>
              <a:gd name="connsiteX7" fmla="*/ 0 w 1198106"/>
              <a:gd name="connsiteY7" fmla="*/ 415965 h 982213"/>
              <a:gd name="connsiteX8" fmla="*/ 0 w 1198106"/>
              <a:gd name="connsiteY8" fmla="*/ 314285 h 982213"/>
              <a:gd name="connsiteX0" fmla="*/ 0 w 1198854"/>
              <a:gd name="connsiteY0" fmla="*/ 314285 h 983118"/>
              <a:gd name="connsiteX1" fmla="*/ 314285 w 1198854"/>
              <a:gd name="connsiteY1" fmla="*/ 0 h 983118"/>
              <a:gd name="connsiteX2" fmla="*/ 881631 w 1198854"/>
              <a:gd name="connsiteY2" fmla="*/ 0 h 983118"/>
              <a:gd name="connsiteX3" fmla="*/ 1195916 w 1198854"/>
              <a:gd name="connsiteY3" fmla="*/ 314285 h 983118"/>
              <a:gd name="connsiteX4" fmla="*/ 1195916 w 1198854"/>
              <a:gd name="connsiteY4" fmla="*/ 415965 h 983118"/>
              <a:gd name="connsiteX5" fmla="*/ 1198106 w 1198854"/>
              <a:gd name="connsiteY5" fmla="*/ 982166 h 983118"/>
              <a:gd name="connsiteX6" fmla="*/ 307230 w 1198854"/>
              <a:gd name="connsiteY6" fmla="*/ 737306 h 983118"/>
              <a:gd name="connsiteX7" fmla="*/ 0 w 1198854"/>
              <a:gd name="connsiteY7" fmla="*/ 415965 h 983118"/>
              <a:gd name="connsiteX8" fmla="*/ 0 w 1198854"/>
              <a:gd name="connsiteY8" fmla="*/ 314285 h 983118"/>
              <a:gd name="connsiteX0" fmla="*/ 0 w 1198106"/>
              <a:gd name="connsiteY0" fmla="*/ 314285 h 983600"/>
              <a:gd name="connsiteX1" fmla="*/ 314285 w 1198106"/>
              <a:gd name="connsiteY1" fmla="*/ 0 h 983600"/>
              <a:gd name="connsiteX2" fmla="*/ 881631 w 1198106"/>
              <a:gd name="connsiteY2" fmla="*/ 0 h 983600"/>
              <a:gd name="connsiteX3" fmla="*/ 1195916 w 1198106"/>
              <a:gd name="connsiteY3" fmla="*/ 314285 h 983600"/>
              <a:gd name="connsiteX4" fmla="*/ 1195916 w 1198106"/>
              <a:gd name="connsiteY4" fmla="*/ 415965 h 983600"/>
              <a:gd name="connsiteX5" fmla="*/ 1198106 w 1198106"/>
              <a:gd name="connsiteY5" fmla="*/ 982166 h 983600"/>
              <a:gd name="connsiteX6" fmla="*/ 307230 w 1198106"/>
              <a:gd name="connsiteY6" fmla="*/ 737306 h 983600"/>
              <a:gd name="connsiteX7" fmla="*/ 0 w 1198106"/>
              <a:gd name="connsiteY7" fmla="*/ 415965 h 983600"/>
              <a:gd name="connsiteX8" fmla="*/ 0 w 1198106"/>
              <a:gd name="connsiteY8" fmla="*/ 314285 h 983600"/>
              <a:gd name="connsiteX0" fmla="*/ 0 w 1198106"/>
              <a:gd name="connsiteY0" fmla="*/ 314285 h 983600"/>
              <a:gd name="connsiteX1" fmla="*/ 314285 w 1198106"/>
              <a:gd name="connsiteY1" fmla="*/ 0 h 983600"/>
              <a:gd name="connsiteX2" fmla="*/ 881631 w 1198106"/>
              <a:gd name="connsiteY2" fmla="*/ 0 h 983600"/>
              <a:gd name="connsiteX3" fmla="*/ 1195916 w 1198106"/>
              <a:gd name="connsiteY3" fmla="*/ 314285 h 983600"/>
              <a:gd name="connsiteX4" fmla="*/ 1195916 w 1198106"/>
              <a:gd name="connsiteY4" fmla="*/ 415965 h 983600"/>
              <a:gd name="connsiteX5" fmla="*/ 1198106 w 1198106"/>
              <a:gd name="connsiteY5" fmla="*/ 982166 h 983600"/>
              <a:gd name="connsiteX6" fmla="*/ 307230 w 1198106"/>
              <a:gd name="connsiteY6" fmla="*/ 737306 h 983600"/>
              <a:gd name="connsiteX7" fmla="*/ 0 w 1198106"/>
              <a:gd name="connsiteY7" fmla="*/ 415965 h 983600"/>
              <a:gd name="connsiteX8" fmla="*/ 0 w 1198106"/>
              <a:gd name="connsiteY8" fmla="*/ 314285 h 983600"/>
              <a:gd name="connsiteX0" fmla="*/ 0 w 1198106"/>
              <a:gd name="connsiteY0" fmla="*/ 314285 h 983600"/>
              <a:gd name="connsiteX1" fmla="*/ 314285 w 1198106"/>
              <a:gd name="connsiteY1" fmla="*/ 0 h 983600"/>
              <a:gd name="connsiteX2" fmla="*/ 881631 w 1198106"/>
              <a:gd name="connsiteY2" fmla="*/ 0 h 983600"/>
              <a:gd name="connsiteX3" fmla="*/ 1195916 w 1198106"/>
              <a:gd name="connsiteY3" fmla="*/ 314285 h 983600"/>
              <a:gd name="connsiteX4" fmla="*/ 1195916 w 1198106"/>
              <a:gd name="connsiteY4" fmla="*/ 415965 h 983600"/>
              <a:gd name="connsiteX5" fmla="*/ 1198106 w 1198106"/>
              <a:gd name="connsiteY5" fmla="*/ 982166 h 983600"/>
              <a:gd name="connsiteX6" fmla="*/ 307230 w 1198106"/>
              <a:gd name="connsiteY6" fmla="*/ 737306 h 983600"/>
              <a:gd name="connsiteX7" fmla="*/ 0 w 1198106"/>
              <a:gd name="connsiteY7" fmla="*/ 415965 h 983600"/>
              <a:gd name="connsiteX8" fmla="*/ 0 w 1198106"/>
              <a:gd name="connsiteY8" fmla="*/ 314285 h 983600"/>
              <a:gd name="connsiteX0" fmla="*/ 0 w 1198106"/>
              <a:gd name="connsiteY0" fmla="*/ 314285 h 982727"/>
              <a:gd name="connsiteX1" fmla="*/ 314285 w 1198106"/>
              <a:gd name="connsiteY1" fmla="*/ 0 h 982727"/>
              <a:gd name="connsiteX2" fmla="*/ 881631 w 1198106"/>
              <a:gd name="connsiteY2" fmla="*/ 0 h 982727"/>
              <a:gd name="connsiteX3" fmla="*/ 1195916 w 1198106"/>
              <a:gd name="connsiteY3" fmla="*/ 314285 h 982727"/>
              <a:gd name="connsiteX4" fmla="*/ 1195916 w 1198106"/>
              <a:gd name="connsiteY4" fmla="*/ 415965 h 982727"/>
              <a:gd name="connsiteX5" fmla="*/ 1198106 w 1198106"/>
              <a:gd name="connsiteY5" fmla="*/ 982166 h 982727"/>
              <a:gd name="connsiteX6" fmla="*/ 307230 w 1198106"/>
              <a:gd name="connsiteY6" fmla="*/ 737306 h 982727"/>
              <a:gd name="connsiteX7" fmla="*/ 0 w 1198106"/>
              <a:gd name="connsiteY7" fmla="*/ 415965 h 982727"/>
              <a:gd name="connsiteX8" fmla="*/ 0 w 1198106"/>
              <a:gd name="connsiteY8" fmla="*/ 314285 h 982727"/>
              <a:gd name="connsiteX0" fmla="*/ 0 w 1198349"/>
              <a:gd name="connsiteY0" fmla="*/ 314285 h 983011"/>
              <a:gd name="connsiteX1" fmla="*/ 314285 w 1198349"/>
              <a:gd name="connsiteY1" fmla="*/ 0 h 983011"/>
              <a:gd name="connsiteX2" fmla="*/ 881631 w 1198349"/>
              <a:gd name="connsiteY2" fmla="*/ 0 h 983011"/>
              <a:gd name="connsiteX3" fmla="*/ 1195916 w 1198349"/>
              <a:gd name="connsiteY3" fmla="*/ 314285 h 983011"/>
              <a:gd name="connsiteX4" fmla="*/ 1195916 w 1198349"/>
              <a:gd name="connsiteY4" fmla="*/ 415965 h 983011"/>
              <a:gd name="connsiteX5" fmla="*/ 1198106 w 1198349"/>
              <a:gd name="connsiteY5" fmla="*/ 982166 h 983011"/>
              <a:gd name="connsiteX6" fmla="*/ 307230 w 1198349"/>
              <a:gd name="connsiteY6" fmla="*/ 737306 h 983011"/>
              <a:gd name="connsiteX7" fmla="*/ 0 w 1198349"/>
              <a:gd name="connsiteY7" fmla="*/ 415965 h 983011"/>
              <a:gd name="connsiteX8" fmla="*/ 0 w 1198349"/>
              <a:gd name="connsiteY8" fmla="*/ 314285 h 983011"/>
              <a:gd name="connsiteX0" fmla="*/ 0 w 1198106"/>
              <a:gd name="connsiteY0" fmla="*/ 314285 h 983230"/>
              <a:gd name="connsiteX1" fmla="*/ 314285 w 1198106"/>
              <a:gd name="connsiteY1" fmla="*/ 0 h 983230"/>
              <a:gd name="connsiteX2" fmla="*/ 881631 w 1198106"/>
              <a:gd name="connsiteY2" fmla="*/ 0 h 983230"/>
              <a:gd name="connsiteX3" fmla="*/ 1195916 w 1198106"/>
              <a:gd name="connsiteY3" fmla="*/ 314285 h 983230"/>
              <a:gd name="connsiteX4" fmla="*/ 1195916 w 1198106"/>
              <a:gd name="connsiteY4" fmla="*/ 415965 h 983230"/>
              <a:gd name="connsiteX5" fmla="*/ 1198106 w 1198106"/>
              <a:gd name="connsiteY5" fmla="*/ 982166 h 983230"/>
              <a:gd name="connsiteX6" fmla="*/ 307230 w 1198106"/>
              <a:gd name="connsiteY6" fmla="*/ 737306 h 983230"/>
              <a:gd name="connsiteX7" fmla="*/ 0 w 1198106"/>
              <a:gd name="connsiteY7" fmla="*/ 415965 h 983230"/>
              <a:gd name="connsiteX8" fmla="*/ 0 w 1198106"/>
              <a:gd name="connsiteY8" fmla="*/ 314285 h 983230"/>
              <a:gd name="connsiteX0" fmla="*/ 0 w 1198106"/>
              <a:gd name="connsiteY0" fmla="*/ 314285 h 982816"/>
              <a:gd name="connsiteX1" fmla="*/ 314285 w 1198106"/>
              <a:gd name="connsiteY1" fmla="*/ 0 h 982816"/>
              <a:gd name="connsiteX2" fmla="*/ 881631 w 1198106"/>
              <a:gd name="connsiteY2" fmla="*/ 0 h 982816"/>
              <a:gd name="connsiteX3" fmla="*/ 1195916 w 1198106"/>
              <a:gd name="connsiteY3" fmla="*/ 314285 h 982816"/>
              <a:gd name="connsiteX4" fmla="*/ 1195916 w 1198106"/>
              <a:gd name="connsiteY4" fmla="*/ 415965 h 982816"/>
              <a:gd name="connsiteX5" fmla="*/ 1198106 w 1198106"/>
              <a:gd name="connsiteY5" fmla="*/ 982166 h 982816"/>
              <a:gd name="connsiteX6" fmla="*/ 307230 w 1198106"/>
              <a:gd name="connsiteY6" fmla="*/ 737306 h 982816"/>
              <a:gd name="connsiteX7" fmla="*/ 0 w 1198106"/>
              <a:gd name="connsiteY7" fmla="*/ 415965 h 982816"/>
              <a:gd name="connsiteX8" fmla="*/ 0 w 1198106"/>
              <a:gd name="connsiteY8" fmla="*/ 314285 h 982816"/>
              <a:gd name="connsiteX0" fmla="*/ 0 w 1198349"/>
              <a:gd name="connsiteY0" fmla="*/ 314285 h 982644"/>
              <a:gd name="connsiteX1" fmla="*/ 314285 w 1198349"/>
              <a:gd name="connsiteY1" fmla="*/ 0 h 982644"/>
              <a:gd name="connsiteX2" fmla="*/ 881631 w 1198349"/>
              <a:gd name="connsiteY2" fmla="*/ 0 h 982644"/>
              <a:gd name="connsiteX3" fmla="*/ 1195916 w 1198349"/>
              <a:gd name="connsiteY3" fmla="*/ 314285 h 982644"/>
              <a:gd name="connsiteX4" fmla="*/ 1195916 w 1198349"/>
              <a:gd name="connsiteY4" fmla="*/ 415965 h 982644"/>
              <a:gd name="connsiteX5" fmla="*/ 1198106 w 1198349"/>
              <a:gd name="connsiteY5" fmla="*/ 982166 h 982644"/>
              <a:gd name="connsiteX6" fmla="*/ 307230 w 1198349"/>
              <a:gd name="connsiteY6" fmla="*/ 737306 h 982644"/>
              <a:gd name="connsiteX7" fmla="*/ 0 w 1198349"/>
              <a:gd name="connsiteY7" fmla="*/ 415965 h 982644"/>
              <a:gd name="connsiteX8" fmla="*/ 0 w 1198349"/>
              <a:gd name="connsiteY8" fmla="*/ 314285 h 982644"/>
              <a:gd name="connsiteX0" fmla="*/ 0 w 1198349"/>
              <a:gd name="connsiteY0" fmla="*/ 314285 h 987703"/>
              <a:gd name="connsiteX1" fmla="*/ 314285 w 1198349"/>
              <a:gd name="connsiteY1" fmla="*/ 0 h 987703"/>
              <a:gd name="connsiteX2" fmla="*/ 881631 w 1198349"/>
              <a:gd name="connsiteY2" fmla="*/ 0 h 987703"/>
              <a:gd name="connsiteX3" fmla="*/ 1195916 w 1198349"/>
              <a:gd name="connsiteY3" fmla="*/ 314285 h 987703"/>
              <a:gd name="connsiteX4" fmla="*/ 1195916 w 1198349"/>
              <a:gd name="connsiteY4" fmla="*/ 415965 h 987703"/>
              <a:gd name="connsiteX5" fmla="*/ 1198106 w 1198349"/>
              <a:gd name="connsiteY5" fmla="*/ 982166 h 987703"/>
              <a:gd name="connsiteX6" fmla="*/ 307230 w 1198349"/>
              <a:gd name="connsiteY6" fmla="*/ 737306 h 987703"/>
              <a:gd name="connsiteX7" fmla="*/ 0 w 1198349"/>
              <a:gd name="connsiteY7" fmla="*/ 415965 h 987703"/>
              <a:gd name="connsiteX8" fmla="*/ 0 w 1198349"/>
              <a:gd name="connsiteY8" fmla="*/ 314285 h 987703"/>
              <a:gd name="connsiteX0" fmla="*/ 0 w 1198106"/>
              <a:gd name="connsiteY0" fmla="*/ 314285 h 1002462"/>
              <a:gd name="connsiteX1" fmla="*/ 314285 w 1198106"/>
              <a:gd name="connsiteY1" fmla="*/ 0 h 1002462"/>
              <a:gd name="connsiteX2" fmla="*/ 881631 w 1198106"/>
              <a:gd name="connsiteY2" fmla="*/ 0 h 1002462"/>
              <a:gd name="connsiteX3" fmla="*/ 1195916 w 1198106"/>
              <a:gd name="connsiteY3" fmla="*/ 314285 h 1002462"/>
              <a:gd name="connsiteX4" fmla="*/ 1195916 w 1198106"/>
              <a:gd name="connsiteY4" fmla="*/ 415965 h 1002462"/>
              <a:gd name="connsiteX5" fmla="*/ 1198106 w 1198106"/>
              <a:gd name="connsiteY5" fmla="*/ 982166 h 1002462"/>
              <a:gd name="connsiteX6" fmla="*/ 307230 w 1198106"/>
              <a:gd name="connsiteY6" fmla="*/ 737306 h 1002462"/>
              <a:gd name="connsiteX7" fmla="*/ 0 w 1198106"/>
              <a:gd name="connsiteY7" fmla="*/ 415965 h 1002462"/>
              <a:gd name="connsiteX8" fmla="*/ 0 w 1198106"/>
              <a:gd name="connsiteY8" fmla="*/ 314285 h 1002462"/>
              <a:gd name="connsiteX0" fmla="*/ 0 w 1198106"/>
              <a:gd name="connsiteY0" fmla="*/ 314285 h 994293"/>
              <a:gd name="connsiteX1" fmla="*/ 314285 w 1198106"/>
              <a:gd name="connsiteY1" fmla="*/ 0 h 994293"/>
              <a:gd name="connsiteX2" fmla="*/ 881631 w 1198106"/>
              <a:gd name="connsiteY2" fmla="*/ 0 h 994293"/>
              <a:gd name="connsiteX3" fmla="*/ 1195916 w 1198106"/>
              <a:gd name="connsiteY3" fmla="*/ 314285 h 994293"/>
              <a:gd name="connsiteX4" fmla="*/ 1195916 w 1198106"/>
              <a:gd name="connsiteY4" fmla="*/ 415965 h 994293"/>
              <a:gd name="connsiteX5" fmla="*/ 1198106 w 1198106"/>
              <a:gd name="connsiteY5" fmla="*/ 982166 h 994293"/>
              <a:gd name="connsiteX6" fmla="*/ 307230 w 1198106"/>
              <a:gd name="connsiteY6" fmla="*/ 737306 h 994293"/>
              <a:gd name="connsiteX7" fmla="*/ 0 w 1198106"/>
              <a:gd name="connsiteY7" fmla="*/ 415965 h 994293"/>
              <a:gd name="connsiteX8" fmla="*/ 0 w 1198106"/>
              <a:gd name="connsiteY8" fmla="*/ 314285 h 994293"/>
              <a:gd name="connsiteX0" fmla="*/ 0 w 1198106"/>
              <a:gd name="connsiteY0" fmla="*/ 314285 h 992226"/>
              <a:gd name="connsiteX1" fmla="*/ 314285 w 1198106"/>
              <a:gd name="connsiteY1" fmla="*/ 0 h 992226"/>
              <a:gd name="connsiteX2" fmla="*/ 881631 w 1198106"/>
              <a:gd name="connsiteY2" fmla="*/ 0 h 992226"/>
              <a:gd name="connsiteX3" fmla="*/ 1195916 w 1198106"/>
              <a:gd name="connsiteY3" fmla="*/ 314285 h 992226"/>
              <a:gd name="connsiteX4" fmla="*/ 1195916 w 1198106"/>
              <a:gd name="connsiteY4" fmla="*/ 415965 h 992226"/>
              <a:gd name="connsiteX5" fmla="*/ 1198106 w 1198106"/>
              <a:gd name="connsiteY5" fmla="*/ 982166 h 992226"/>
              <a:gd name="connsiteX6" fmla="*/ 307230 w 1198106"/>
              <a:gd name="connsiteY6" fmla="*/ 737306 h 992226"/>
              <a:gd name="connsiteX7" fmla="*/ 0 w 1198106"/>
              <a:gd name="connsiteY7" fmla="*/ 415965 h 992226"/>
              <a:gd name="connsiteX8" fmla="*/ 0 w 1198106"/>
              <a:gd name="connsiteY8" fmla="*/ 314285 h 992226"/>
              <a:gd name="connsiteX0" fmla="*/ 0 w 1198106"/>
              <a:gd name="connsiteY0" fmla="*/ 314285 h 989392"/>
              <a:gd name="connsiteX1" fmla="*/ 314285 w 1198106"/>
              <a:gd name="connsiteY1" fmla="*/ 0 h 989392"/>
              <a:gd name="connsiteX2" fmla="*/ 881631 w 1198106"/>
              <a:gd name="connsiteY2" fmla="*/ 0 h 989392"/>
              <a:gd name="connsiteX3" fmla="*/ 1195916 w 1198106"/>
              <a:gd name="connsiteY3" fmla="*/ 314285 h 989392"/>
              <a:gd name="connsiteX4" fmla="*/ 1195916 w 1198106"/>
              <a:gd name="connsiteY4" fmla="*/ 415965 h 989392"/>
              <a:gd name="connsiteX5" fmla="*/ 1198106 w 1198106"/>
              <a:gd name="connsiteY5" fmla="*/ 982166 h 989392"/>
              <a:gd name="connsiteX6" fmla="*/ 307230 w 1198106"/>
              <a:gd name="connsiteY6" fmla="*/ 737306 h 989392"/>
              <a:gd name="connsiteX7" fmla="*/ 0 w 1198106"/>
              <a:gd name="connsiteY7" fmla="*/ 415965 h 989392"/>
              <a:gd name="connsiteX8" fmla="*/ 0 w 1198106"/>
              <a:gd name="connsiteY8" fmla="*/ 314285 h 989392"/>
              <a:gd name="connsiteX0" fmla="*/ 0 w 1198349"/>
              <a:gd name="connsiteY0" fmla="*/ 314285 h 999994"/>
              <a:gd name="connsiteX1" fmla="*/ 314285 w 1198349"/>
              <a:gd name="connsiteY1" fmla="*/ 0 h 999994"/>
              <a:gd name="connsiteX2" fmla="*/ 881631 w 1198349"/>
              <a:gd name="connsiteY2" fmla="*/ 0 h 999994"/>
              <a:gd name="connsiteX3" fmla="*/ 1195916 w 1198349"/>
              <a:gd name="connsiteY3" fmla="*/ 314285 h 999994"/>
              <a:gd name="connsiteX4" fmla="*/ 1195916 w 1198349"/>
              <a:gd name="connsiteY4" fmla="*/ 415965 h 999994"/>
              <a:gd name="connsiteX5" fmla="*/ 1198106 w 1198349"/>
              <a:gd name="connsiteY5" fmla="*/ 982166 h 999994"/>
              <a:gd name="connsiteX6" fmla="*/ 307230 w 1198349"/>
              <a:gd name="connsiteY6" fmla="*/ 737306 h 999994"/>
              <a:gd name="connsiteX7" fmla="*/ 0 w 1198349"/>
              <a:gd name="connsiteY7" fmla="*/ 415965 h 999994"/>
              <a:gd name="connsiteX8" fmla="*/ 0 w 1198349"/>
              <a:gd name="connsiteY8" fmla="*/ 314285 h 999994"/>
              <a:gd name="connsiteX0" fmla="*/ 0 w 1198349"/>
              <a:gd name="connsiteY0" fmla="*/ 314285 h 1010400"/>
              <a:gd name="connsiteX1" fmla="*/ 314285 w 1198349"/>
              <a:gd name="connsiteY1" fmla="*/ 0 h 1010400"/>
              <a:gd name="connsiteX2" fmla="*/ 881631 w 1198349"/>
              <a:gd name="connsiteY2" fmla="*/ 0 h 1010400"/>
              <a:gd name="connsiteX3" fmla="*/ 1195916 w 1198349"/>
              <a:gd name="connsiteY3" fmla="*/ 314285 h 1010400"/>
              <a:gd name="connsiteX4" fmla="*/ 1195916 w 1198349"/>
              <a:gd name="connsiteY4" fmla="*/ 415965 h 1010400"/>
              <a:gd name="connsiteX5" fmla="*/ 1198106 w 1198349"/>
              <a:gd name="connsiteY5" fmla="*/ 982166 h 1010400"/>
              <a:gd name="connsiteX6" fmla="*/ 307230 w 1198349"/>
              <a:gd name="connsiteY6" fmla="*/ 737306 h 1010400"/>
              <a:gd name="connsiteX7" fmla="*/ 0 w 1198349"/>
              <a:gd name="connsiteY7" fmla="*/ 415965 h 1010400"/>
              <a:gd name="connsiteX8" fmla="*/ 0 w 1198349"/>
              <a:gd name="connsiteY8" fmla="*/ 314285 h 1010400"/>
              <a:gd name="connsiteX0" fmla="*/ 0 w 1198349"/>
              <a:gd name="connsiteY0" fmla="*/ 314285 h 1002462"/>
              <a:gd name="connsiteX1" fmla="*/ 314285 w 1198349"/>
              <a:gd name="connsiteY1" fmla="*/ 0 h 1002462"/>
              <a:gd name="connsiteX2" fmla="*/ 881631 w 1198349"/>
              <a:gd name="connsiteY2" fmla="*/ 0 h 1002462"/>
              <a:gd name="connsiteX3" fmla="*/ 1195916 w 1198349"/>
              <a:gd name="connsiteY3" fmla="*/ 314285 h 1002462"/>
              <a:gd name="connsiteX4" fmla="*/ 1195916 w 1198349"/>
              <a:gd name="connsiteY4" fmla="*/ 415965 h 1002462"/>
              <a:gd name="connsiteX5" fmla="*/ 1198106 w 1198349"/>
              <a:gd name="connsiteY5" fmla="*/ 982166 h 1002462"/>
              <a:gd name="connsiteX6" fmla="*/ 307230 w 1198349"/>
              <a:gd name="connsiteY6" fmla="*/ 737306 h 1002462"/>
              <a:gd name="connsiteX7" fmla="*/ 0 w 1198349"/>
              <a:gd name="connsiteY7" fmla="*/ 415965 h 1002462"/>
              <a:gd name="connsiteX8" fmla="*/ 0 w 1198349"/>
              <a:gd name="connsiteY8" fmla="*/ 314285 h 1002462"/>
              <a:gd name="connsiteX0" fmla="*/ 0 w 1198106"/>
              <a:gd name="connsiteY0" fmla="*/ 314285 h 1009026"/>
              <a:gd name="connsiteX1" fmla="*/ 314285 w 1198106"/>
              <a:gd name="connsiteY1" fmla="*/ 0 h 1009026"/>
              <a:gd name="connsiteX2" fmla="*/ 881631 w 1198106"/>
              <a:gd name="connsiteY2" fmla="*/ 0 h 1009026"/>
              <a:gd name="connsiteX3" fmla="*/ 1195916 w 1198106"/>
              <a:gd name="connsiteY3" fmla="*/ 314285 h 1009026"/>
              <a:gd name="connsiteX4" fmla="*/ 1195916 w 1198106"/>
              <a:gd name="connsiteY4" fmla="*/ 415965 h 1009026"/>
              <a:gd name="connsiteX5" fmla="*/ 1198106 w 1198106"/>
              <a:gd name="connsiteY5" fmla="*/ 982166 h 1009026"/>
              <a:gd name="connsiteX6" fmla="*/ 307230 w 1198106"/>
              <a:gd name="connsiteY6" fmla="*/ 737306 h 1009026"/>
              <a:gd name="connsiteX7" fmla="*/ 0 w 1198106"/>
              <a:gd name="connsiteY7" fmla="*/ 415965 h 1009026"/>
              <a:gd name="connsiteX8" fmla="*/ 0 w 1198106"/>
              <a:gd name="connsiteY8" fmla="*/ 314285 h 1009026"/>
              <a:gd name="connsiteX0" fmla="*/ 0 w 1215132"/>
              <a:gd name="connsiteY0" fmla="*/ 314285 h 1013202"/>
              <a:gd name="connsiteX1" fmla="*/ 314285 w 1215132"/>
              <a:gd name="connsiteY1" fmla="*/ 0 h 1013202"/>
              <a:gd name="connsiteX2" fmla="*/ 881631 w 1215132"/>
              <a:gd name="connsiteY2" fmla="*/ 0 h 1013202"/>
              <a:gd name="connsiteX3" fmla="*/ 1195916 w 1215132"/>
              <a:gd name="connsiteY3" fmla="*/ 314285 h 1013202"/>
              <a:gd name="connsiteX4" fmla="*/ 1195916 w 1215132"/>
              <a:gd name="connsiteY4" fmla="*/ 415965 h 1013202"/>
              <a:gd name="connsiteX5" fmla="*/ 1198106 w 1215132"/>
              <a:gd name="connsiteY5" fmla="*/ 982166 h 1013202"/>
              <a:gd name="connsiteX6" fmla="*/ 307230 w 1215132"/>
              <a:gd name="connsiteY6" fmla="*/ 737306 h 1013202"/>
              <a:gd name="connsiteX7" fmla="*/ 0 w 1215132"/>
              <a:gd name="connsiteY7" fmla="*/ 415965 h 1013202"/>
              <a:gd name="connsiteX8" fmla="*/ 0 w 1215132"/>
              <a:gd name="connsiteY8" fmla="*/ 314285 h 1013202"/>
              <a:gd name="connsiteX0" fmla="*/ 0 w 1200285"/>
              <a:gd name="connsiteY0" fmla="*/ 314285 h 1011792"/>
              <a:gd name="connsiteX1" fmla="*/ 314285 w 1200285"/>
              <a:gd name="connsiteY1" fmla="*/ 0 h 1011792"/>
              <a:gd name="connsiteX2" fmla="*/ 881631 w 1200285"/>
              <a:gd name="connsiteY2" fmla="*/ 0 h 1011792"/>
              <a:gd name="connsiteX3" fmla="*/ 1195916 w 1200285"/>
              <a:gd name="connsiteY3" fmla="*/ 314285 h 1011792"/>
              <a:gd name="connsiteX4" fmla="*/ 1195916 w 1200285"/>
              <a:gd name="connsiteY4" fmla="*/ 415965 h 1011792"/>
              <a:gd name="connsiteX5" fmla="*/ 1198106 w 1200285"/>
              <a:gd name="connsiteY5" fmla="*/ 982166 h 1011792"/>
              <a:gd name="connsiteX6" fmla="*/ 307230 w 1200285"/>
              <a:gd name="connsiteY6" fmla="*/ 737306 h 1011792"/>
              <a:gd name="connsiteX7" fmla="*/ 0 w 1200285"/>
              <a:gd name="connsiteY7" fmla="*/ 415965 h 1011792"/>
              <a:gd name="connsiteX8" fmla="*/ 0 w 1200285"/>
              <a:gd name="connsiteY8" fmla="*/ 314285 h 1011792"/>
              <a:gd name="connsiteX0" fmla="*/ 0 w 1198349"/>
              <a:gd name="connsiteY0" fmla="*/ 314285 h 1013202"/>
              <a:gd name="connsiteX1" fmla="*/ 314285 w 1198349"/>
              <a:gd name="connsiteY1" fmla="*/ 0 h 1013202"/>
              <a:gd name="connsiteX2" fmla="*/ 881631 w 1198349"/>
              <a:gd name="connsiteY2" fmla="*/ 0 h 1013202"/>
              <a:gd name="connsiteX3" fmla="*/ 1195916 w 1198349"/>
              <a:gd name="connsiteY3" fmla="*/ 314285 h 1013202"/>
              <a:gd name="connsiteX4" fmla="*/ 1195916 w 1198349"/>
              <a:gd name="connsiteY4" fmla="*/ 415965 h 1013202"/>
              <a:gd name="connsiteX5" fmla="*/ 1198106 w 1198349"/>
              <a:gd name="connsiteY5" fmla="*/ 982166 h 1013202"/>
              <a:gd name="connsiteX6" fmla="*/ 307230 w 1198349"/>
              <a:gd name="connsiteY6" fmla="*/ 737306 h 1013202"/>
              <a:gd name="connsiteX7" fmla="*/ 0 w 1198349"/>
              <a:gd name="connsiteY7" fmla="*/ 415965 h 1013202"/>
              <a:gd name="connsiteX8" fmla="*/ 0 w 1198349"/>
              <a:gd name="connsiteY8" fmla="*/ 314285 h 1013202"/>
              <a:gd name="connsiteX0" fmla="*/ 0 w 1264173"/>
              <a:gd name="connsiteY0" fmla="*/ 314285 h 1029724"/>
              <a:gd name="connsiteX1" fmla="*/ 314285 w 1264173"/>
              <a:gd name="connsiteY1" fmla="*/ 0 h 1029724"/>
              <a:gd name="connsiteX2" fmla="*/ 881631 w 1264173"/>
              <a:gd name="connsiteY2" fmla="*/ 0 h 1029724"/>
              <a:gd name="connsiteX3" fmla="*/ 1195916 w 1264173"/>
              <a:gd name="connsiteY3" fmla="*/ 314285 h 1029724"/>
              <a:gd name="connsiteX4" fmla="*/ 1195916 w 1264173"/>
              <a:gd name="connsiteY4" fmla="*/ 415965 h 1029724"/>
              <a:gd name="connsiteX5" fmla="*/ 1198106 w 1264173"/>
              <a:gd name="connsiteY5" fmla="*/ 982166 h 1029724"/>
              <a:gd name="connsiteX6" fmla="*/ 307230 w 1264173"/>
              <a:gd name="connsiteY6" fmla="*/ 737306 h 1029724"/>
              <a:gd name="connsiteX7" fmla="*/ 0 w 1264173"/>
              <a:gd name="connsiteY7" fmla="*/ 415965 h 1029724"/>
              <a:gd name="connsiteX8" fmla="*/ 0 w 1264173"/>
              <a:gd name="connsiteY8" fmla="*/ 314285 h 1029724"/>
              <a:gd name="connsiteX0" fmla="*/ 0 w 1200285"/>
              <a:gd name="connsiteY0" fmla="*/ 314285 h 982166"/>
              <a:gd name="connsiteX1" fmla="*/ 314285 w 1200285"/>
              <a:gd name="connsiteY1" fmla="*/ 0 h 982166"/>
              <a:gd name="connsiteX2" fmla="*/ 881631 w 1200285"/>
              <a:gd name="connsiteY2" fmla="*/ 0 h 982166"/>
              <a:gd name="connsiteX3" fmla="*/ 1195916 w 1200285"/>
              <a:gd name="connsiteY3" fmla="*/ 314285 h 982166"/>
              <a:gd name="connsiteX4" fmla="*/ 1195916 w 1200285"/>
              <a:gd name="connsiteY4" fmla="*/ 415965 h 982166"/>
              <a:gd name="connsiteX5" fmla="*/ 1198106 w 1200285"/>
              <a:gd name="connsiteY5" fmla="*/ 982166 h 982166"/>
              <a:gd name="connsiteX6" fmla="*/ 307230 w 1200285"/>
              <a:gd name="connsiteY6" fmla="*/ 737306 h 982166"/>
              <a:gd name="connsiteX7" fmla="*/ 0 w 1200285"/>
              <a:gd name="connsiteY7" fmla="*/ 415965 h 982166"/>
              <a:gd name="connsiteX8" fmla="*/ 0 w 1200285"/>
              <a:gd name="connsiteY8" fmla="*/ 314285 h 982166"/>
              <a:gd name="connsiteX0" fmla="*/ 0 w 1198106"/>
              <a:gd name="connsiteY0" fmla="*/ 314285 h 982166"/>
              <a:gd name="connsiteX1" fmla="*/ 314285 w 1198106"/>
              <a:gd name="connsiteY1" fmla="*/ 0 h 982166"/>
              <a:gd name="connsiteX2" fmla="*/ 881631 w 1198106"/>
              <a:gd name="connsiteY2" fmla="*/ 0 h 982166"/>
              <a:gd name="connsiteX3" fmla="*/ 1195916 w 1198106"/>
              <a:gd name="connsiteY3" fmla="*/ 314285 h 982166"/>
              <a:gd name="connsiteX4" fmla="*/ 1195916 w 1198106"/>
              <a:gd name="connsiteY4" fmla="*/ 415965 h 982166"/>
              <a:gd name="connsiteX5" fmla="*/ 1198106 w 1198106"/>
              <a:gd name="connsiteY5" fmla="*/ 982166 h 982166"/>
              <a:gd name="connsiteX6" fmla="*/ 307230 w 1198106"/>
              <a:gd name="connsiteY6" fmla="*/ 737306 h 982166"/>
              <a:gd name="connsiteX7" fmla="*/ 0 w 1198106"/>
              <a:gd name="connsiteY7" fmla="*/ 415965 h 982166"/>
              <a:gd name="connsiteX8" fmla="*/ 0 w 1198106"/>
              <a:gd name="connsiteY8" fmla="*/ 314285 h 982166"/>
              <a:gd name="connsiteX0" fmla="*/ 0 w 1198350"/>
              <a:gd name="connsiteY0" fmla="*/ 314285 h 982166"/>
              <a:gd name="connsiteX1" fmla="*/ 314285 w 1198350"/>
              <a:gd name="connsiteY1" fmla="*/ 0 h 982166"/>
              <a:gd name="connsiteX2" fmla="*/ 881631 w 1198350"/>
              <a:gd name="connsiteY2" fmla="*/ 0 h 982166"/>
              <a:gd name="connsiteX3" fmla="*/ 1195916 w 1198350"/>
              <a:gd name="connsiteY3" fmla="*/ 314285 h 982166"/>
              <a:gd name="connsiteX4" fmla="*/ 1195916 w 1198350"/>
              <a:gd name="connsiteY4" fmla="*/ 415965 h 982166"/>
              <a:gd name="connsiteX5" fmla="*/ 1198106 w 1198350"/>
              <a:gd name="connsiteY5" fmla="*/ 982166 h 982166"/>
              <a:gd name="connsiteX6" fmla="*/ 307230 w 1198350"/>
              <a:gd name="connsiteY6" fmla="*/ 737306 h 982166"/>
              <a:gd name="connsiteX7" fmla="*/ 0 w 1198350"/>
              <a:gd name="connsiteY7" fmla="*/ 415965 h 982166"/>
              <a:gd name="connsiteX8" fmla="*/ 0 w 1198350"/>
              <a:gd name="connsiteY8" fmla="*/ 314285 h 982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8350" h="982166">
                <a:moveTo>
                  <a:pt x="0" y="314285"/>
                </a:moveTo>
                <a:cubicBezTo>
                  <a:pt x="0" y="140710"/>
                  <a:pt x="140710" y="0"/>
                  <a:pt x="314285" y="0"/>
                </a:cubicBezTo>
                <a:lnTo>
                  <a:pt x="881631" y="0"/>
                </a:lnTo>
                <a:cubicBezTo>
                  <a:pt x="1055206" y="0"/>
                  <a:pt x="1195916" y="140710"/>
                  <a:pt x="1195916" y="314285"/>
                </a:cubicBezTo>
                <a:lnTo>
                  <a:pt x="1195916" y="415965"/>
                </a:lnTo>
                <a:cubicBezTo>
                  <a:pt x="1195916" y="611765"/>
                  <a:pt x="1199267" y="878127"/>
                  <a:pt x="1198106" y="982166"/>
                </a:cubicBezTo>
                <a:cubicBezTo>
                  <a:pt x="765574" y="855166"/>
                  <a:pt x="291734" y="737306"/>
                  <a:pt x="307230" y="737306"/>
                </a:cubicBezTo>
                <a:cubicBezTo>
                  <a:pt x="144239" y="702028"/>
                  <a:pt x="0" y="589540"/>
                  <a:pt x="0" y="415965"/>
                </a:cubicBezTo>
                <a:lnTo>
                  <a:pt x="0" y="314285"/>
                </a:lnTo>
                <a:close/>
              </a:path>
            </a:pathLst>
          </a:custGeom>
          <a:solidFill>
            <a:srgbClr val="F6F4E8"/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327600" rtlCol="0" anchor="ctr">
            <a:normAutofit/>
          </a:bodyPr>
          <a:lstStyle/>
          <a:p>
            <a:pPr algn="ctr"/>
            <a:endParaRPr lang="sv-SE" sz="1200" b="1" dirty="0">
              <a:solidFill>
                <a:srgbClr val="E1F0F4"/>
              </a:solidFill>
            </a:endParaRPr>
          </a:p>
        </p:txBody>
      </p:sp>
      <p:sp>
        <p:nvSpPr>
          <p:cNvPr id="28" name="Platshållare för text 12"/>
          <p:cNvSpPr>
            <a:spLocks noGrp="1"/>
          </p:cNvSpPr>
          <p:nvPr>
            <p:ph type="body" sz="quarter" idx="13" hasCustomPrompt="1"/>
          </p:nvPr>
        </p:nvSpPr>
        <p:spPr>
          <a:xfrm>
            <a:off x="641141" y="1104900"/>
            <a:ext cx="2168937" cy="1111250"/>
          </a:xfrm>
        </p:spPr>
        <p:txBody>
          <a:bodyPr anchor="ctr">
            <a:spAutoFit/>
          </a:bodyPr>
          <a:lstStyle>
            <a:lvl1pPr marL="0" indent="0"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 smtClean="0"/>
              <a:t>Skriv text eller ta bort textrutan och låt pratbubblan vara tom. </a:t>
            </a:r>
          </a:p>
        </p:txBody>
      </p:sp>
      <p:sp>
        <p:nvSpPr>
          <p:cNvPr id="29" name="Platshållare för text 12"/>
          <p:cNvSpPr>
            <a:spLocks noGrp="1"/>
          </p:cNvSpPr>
          <p:nvPr>
            <p:ph type="body" sz="quarter" idx="19" hasCustomPrompt="1"/>
          </p:nvPr>
        </p:nvSpPr>
        <p:spPr>
          <a:xfrm>
            <a:off x="3378200" y="1104900"/>
            <a:ext cx="2168937" cy="1111250"/>
          </a:xfrm>
        </p:spPr>
        <p:txBody>
          <a:bodyPr anchor="ctr">
            <a:spAutoFit/>
          </a:bodyPr>
          <a:lstStyle>
            <a:lvl1pPr marL="0" indent="0">
              <a:buNone/>
              <a:defRPr sz="1800" baseline="0">
                <a:solidFill>
                  <a:srgbClr val="006F65"/>
                </a:solidFill>
              </a:defRPr>
            </a:lvl1pPr>
          </a:lstStyle>
          <a:p>
            <a:pPr lvl="0"/>
            <a:r>
              <a:rPr lang="sv-SE" dirty="0" smtClean="0"/>
              <a:t>Skriv text eller ta bort textrutan och låt pratbubblan vara tom. </a:t>
            </a:r>
          </a:p>
        </p:txBody>
      </p:sp>
      <p:sp>
        <p:nvSpPr>
          <p:cNvPr id="30" name="Platshållare för text 12"/>
          <p:cNvSpPr>
            <a:spLocks noGrp="1"/>
          </p:cNvSpPr>
          <p:nvPr>
            <p:ph type="body" sz="quarter" idx="20" hasCustomPrompt="1"/>
          </p:nvPr>
        </p:nvSpPr>
        <p:spPr>
          <a:xfrm>
            <a:off x="6213063" y="1104900"/>
            <a:ext cx="2168937" cy="1111250"/>
          </a:xfrm>
        </p:spPr>
        <p:txBody>
          <a:bodyPr anchor="ctr">
            <a:spAutoFit/>
          </a:bodyPr>
          <a:lstStyle>
            <a:lvl1pPr marL="0" indent="0">
              <a:buNone/>
              <a:defRPr sz="1800" baseline="0">
                <a:solidFill>
                  <a:srgbClr val="F6F4E8"/>
                </a:solidFill>
              </a:defRPr>
            </a:lvl1pPr>
          </a:lstStyle>
          <a:p>
            <a:pPr lvl="0"/>
            <a:r>
              <a:rPr lang="sv-SE" dirty="0" smtClean="0"/>
              <a:t>Skriv text eller ta bort textrutan och låt pratbubblan vara tom. </a:t>
            </a:r>
          </a:p>
        </p:txBody>
      </p:sp>
      <p:sp>
        <p:nvSpPr>
          <p:cNvPr id="31" name="Platshållare för text 12"/>
          <p:cNvSpPr>
            <a:spLocks noGrp="1"/>
          </p:cNvSpPr>
          <p:nvPr>
            <p:ph type="body" sz="quarter" idx="21" hasCustomPrompt="1"/>
          </p:nvPr>
        </p:nvSpPr>
        <p:spPr>
          <a:xfrm>
            <a:off x="575238" y="3657600"/>
            <a:ext cx="2168937" cy="1111250"/>
          </a:xfrm>
        </p:spPr>
        <p:txBody>
          <a:bodyPr anchor="ctr">
            <a:spAutoFit/>
          </a:bodyPr>
          <a:lstStyle>
            <a:lvl1pPr marL="0" indent="0"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 smtClean="0"/>
              <a:t>Skriv text eller ta bort textrutan och låt pratbubblan vara tom. </a:t>
            </a:r>
          </a:p>
        </p:txBody>
      </p:sp>
      <p:sp>
        <p:nvSpPr>
          <p:cNvPr id="32" name="Platshållare för text 12"/>
          <p:cNvSpPr>
            <a:spLocks noGrp="1"/>
          </p:cNvSpPr>
          <p:nvPr>
            <p:ph type="body" sz="quarter" idx="22" hasCustomPrompt="1"/>
          </p:nvPr>
        </p:nvSpPr>
        <p:spPr>
          <a:xfrm>
            <a:off x="3312297" y="3657600"/>
            <a:ext cx="2168937" cy="1111250"/>
          </a:xfrm>
        </p:spPr>
        <p:txBody>
          <a:bodyPr anchor="ctr">
            <a:spAutoFit/>
          </a:bodyPr>
          <a:lstStyle>
            <a:lvl1pPr marL="0" indent="0">
              <a:buNone/>
              <a:defRPr sz="1800" baseline="0">
                <a:solidFill>
                  <a:srgbClr val="F6F4E8"/>
                </a:solidFill>
              </a:defRPr>
            </a:lvl1pPr>
          </a:lstStyle>
          <a:p>
            <a:pPr lvl="0"/>
            <a:r>
              <a:rPr lang="sv-SE" dirty="0" smtClean="0"/>
              <a:t>Skriv text eller ta bort textrutan och låt pratbubblan vara tom. </a:t>
            </a:r>
          </a:p>
        </p:txBody>
      </p:sp>
      <p:sp>
        <p:nvSpPr>
          <p:cNvPr id="33" name="Platshållare för text 12"/>
          <p:cNvSpPr>
            <a:spLocks noGrp="1"/>
          </p:cNvSpPr>
          <p:nvPr>
            <p:ph type="body" sz="quarter" idx="23" hasCustomPrompt="1"/>
          </p:nvPr>
        </p:nvSpPr>
        <p:spPr>
          <a:xfrm>
            <a:off x="6115410" y="3657600"/>
            <a:ext cx="2168937" cy="1111250"/>
          </a:xfrm>
        </p:spPr>
        <p:txBody>
          <a:bodyPr anchor="ctr">
            <a:spAutoFit/>
          </a:bodyPr>
          <a:lstStyle>
            <a:lvl1pPr marL="0" indent="0"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 smtClean="0"/>
              <a:t>Skriv text eller ta bort textrutan och låt pratbubblan vara tom. </a:t>
            </a:r>
          </a:p>
        </p:txBody>
      </p:sp>
    </p:spTree>
    <p:extLst>
      <p:ext uri="{BB962C8B-B14F-4D97-AF65-F5344CB8AC3E}">
        <p14:creationId xmlns:p14="http://schemas.microsoft.com/office/powerpoint/2010/main" val="386004733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bubbla och exemp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B90F4-A494-45B5-8A7C-7090ABFDFDA4}" type="datetimeFigureOut">
              <a:rPr lang="sv-SE" smtClean="0"/>
              <a:t>2014-03-05</a:t>
            </a:fld>
            <a:endParaRPr lang="sv-SE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CBCE0-C835-4AC7-8ABE-CC9050610E83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6" name="Ellips 13"/>
          <p:cNvSpPr/>
          <p:nvPr userDrawn="1"/>
        </p:nvSpPr>
        <p:spPr>
          <a:xfrm>
            <a:off x="477245" y="4726398"/>
            <a:ext cx="1160874" cy="1293402"/>
          </a:xfrm>
          <a:custGeom>
            <a:avLst/>
            <a:gdLst>
              <a:gd name="connsiteX0" fmla="*/ 0 w 2048384"/>
              <a:gd name="connsiteY0" fmla="*/ 1024192 h 2048384"/>
              <a:gd name="connsiteX1" fmla="*/ 1024192 w 2048384"/>
              <a:gd name="connsiteY1" fmla="*/ 0 h 2048384"/>
              <a:gd name="connsiteX2" fmla="*/ 2048384 w 2048384"/>
              <a:gd name="connsiteY2" fmla="*/ 1024192 h 2048384"/>
              <a:gd name="connsiteX3" fmla="*/ 1024192 w 2048384"/>
              <a:gd name="connsiteY3" fmla="*/ 2048384 h 2048384"/>
              <a:gd name="connsiteX4" fmla="*/ 0 w 2048384"/>
              <a:gd name="connsiteY4" fmla="*/ 1024192 h 2048384"/>
              <a:gd name="connsiteX0" fmla="*/ 1714 w 2050098"/>
              <a:gd name="connsiteY0" fmla="*/ 1024192 h 2164094"/>
              <a:gd name="connsiteX1" fmla="*/ 1025906 w 2050098"/>
              <a:gd name="connsiteY1" fmla="*/ 0 h 2164094"/>
              <a:gd name="connsiteX2" fmla="*/ 2050098 w 2050098"/>
              <a:gd name="connsiteY2" fmla="*/ 1024192 h 2164094"/>
              <a:gd name="connsiteX3" fmla="*/ 1025906 w 2050098"/>
              <a:gd name="connsiteY3" fmla="*/ 2048384 h 2164094"/>
              <a:gd name="connsiteX4" fmla="*/ 788636 w 2050098"/>
              <a:gd name="connsiteY4" fmla="*/ 2025636 h 2164094"/>
              <a:gd name="connsiteX5" fmla="*/ 1714 w 2050098"/>
              <a:gd name="connsiteY5" fmla="*/ 1024192 h 2164094"/>
              <a:gd name="connsiteX0" fmla="*/ 788636 w 2050098"/>
              <a:gd name="connsiteY0" fmla="*/ 2025636 h 2139824"/>
              <a:gd name="connsiteX1" fmla="*/ 1714 w 2050098"/>
              <a:gd name="connsiteY1" fmla="*/ 1024192 h 2139824"/>
              <a:gd name="connsiteX2" fmla="*/ 1025906 w 2050098"/>
              <a:gd name="connsiteY2" fmla="*/ 0 h 2139824"/>
              <a:gd name="connsiteX3" fmla="*/ 2050098 w 2050098"/>
              <a:gd name="connsiteY3" fmla="*/ 1024192 h 2139824"/>
              <a:gd name="connsiteX4" fmla="*/ 1117346 w 2050098"/>
              <a:gd name="connsiteY4" fmla="*/ 2139824 h 2139824"/>
              <a:gd name="connsiteX0" fmla="*/ 790539 w 2052001"/>
              <a:gd name="connsiteY0" fmla="*/ 2025636 h 2139824"/>
              <a:gd name="connsiteX1" fmla="*/ 691319 w 2052001"/>
              <a:gd name="connsiteY1" fmla="*/ 1939642 h 2139824"/>
              <a:gd name="connsiteX2" fmla="*/ 3617 w 2052001"/>
              <a:gd name="connsiteY2" fmla="*/ 1024192 h 2139824"/>
              <a:gd name="connsiteX3" fmla="*/ 1027809 w 2052001"/>
              <a:gd name="connsiteY3" fmla="*/ 0 h 2139824"/>
              <a:gd name="connsiteX4" fmla="*/ 2052001 w 2052001"/>
              <a:gd name="connsiteY4" fmla="*/ 1024192 h 2139824"/>
              <a:gd name="connsiteX5" fmla="*/ 1119249 w 2052001"/>
              <a:gd name="connsiteY5" fmla="*/ 2139824 h 2139824"/>
              <a:gd name="connsiteX0" fmla="*/ 791503 w 2052965"/>
              <a:gd name="connsiteY0" fmla="*/ 2025636 h 2139824"/>
              <a:gd name="connsiteX1" fmla="*/ 657358 w 2052965"/>
              <a:gd name="connsiteY1" fmla="*/ 2015842 h 2139824"/>
              <a:gd name="connsiteX2" fmla="*/ 4581 w 2052965"/>
              <a:gd name="connsiteY2" fmla="*/ 1024192 h 2139824"/>
              <a:gd name="connsiteX3" fmla="*/ 1028773 w 2052965"/>
              <a:gd name="connsiteY3" fmla="*/ 0 h 2139824"/>
              <a:gd name="connsiteX4" fmla="*/ 2052965 w 2052965"/>
              <a:gd name="connsiteY4" fmla="*/ 1024192 h 2139824"/>
              <a:gd name="connsiteX5" fmla="*/ 1120213 w 2052965"/>
              <a:gd name="connsiteY5" fmla="*/ 2139824 h 2139824"/>
              <a:gd name="connsiteX0" fmla="*/ 715303 w 2052965"/>
              <a:gd name="connsiteY0" fmla="*/ 2273286 h 2273286"/>
              <a:gd name="connsiteX1" fmla="*/ 657358 w 2052965"/>
              <a:gd name="connsiteY1" fmla="*/ 2015842 h 2273286"/>
              <a:gd name="connsiteX2" fmla="*/ 4581 w 2052965"/>
              <a:gd name="connsiteY2" fmla="*/ 1024192 h 2273286"/>
              <a:gd name="connsiteX3" fmla="*/ 1028773 w 2052965"/>
              <a:gd name="connsiteY3" fmla="*/ 0 h 2273286"/>
              <a:gd name="connsiteX4" fmla="*/ 2052965 w 2052965"/>
              <a:gd name="connsiteY4" fmla="*/ 1024192 h 2273286"/>
              <a:gd name="connsiteX5" fmla="*/ 1120213 w 2052965"/>
              <a:gd name="connsiteY5" fmla="*/ 2139824 h 2273286"/>
              <a:gd name="connsiteX0" fmla="*/ 693078 w 2052965"/>
              <a:gd name="connsiteY0" fmla="*/ 2257411 h 2257411"/>
              <a:gd name="connsiteX1" fmla="*/ 657358 w 2052965"/>
              <a:gd name="connsiteY1" fmla="*/ 2015842 h 2257411"/>
              <a:gd name="connsiteX2" fmla="*/ 4581 w 2052965"/>
              <a:gd name="connsiteY2" fmla="*/ 1024192 h 2257411"/>
              <a:gd name="connsiteX3" fmla="*/ 1028773 w 2052965"/>
              <a:gd name="connsiteY3" fmla="*/ 0 h 2257411"/>
              <a:gd name="connsiteX4" fmla="*/ 2052965 w 2052965"/>
              <a:gd name="connsiteY4" fmla="*/ 1024192 h 2257411"/>
              <a:gd name="connsiteX5" fmla="*/ 1120213 w 2052965"/>
              <a:gd name="connsiteY5" fmla="*/ 2139824 h 2257411"/>
              <a:gd name="connsiteX0" fmla="*/ 688853 w 2048740"/>
              <a:gd name="connsiteY0" fmla="*/ 2257411 h 2257411"/>
              <a:gd name="connsiteX1" fmla="*/ 907133 w 2048740"/>
              <a:gd name="connsiteY1" fmla="*/ 2038067 h 2257411"/>
              <a:gd name="connsiteX2" fmla="*/ 356 w 2048740"/>
              <a:gd name="connsiteY2" fmla="*/ 1024192 h 2257411"/>
              <a:gd name="connsiteX3" fmla="*/ 1024548 w 2048740"/>
              <a:gd name="connsiteY3" fmla="*/ 0 h 2257411"/>
              <a:gd name="connsiteX4" fmla="*/ 2048740 w 2048740"/>
              <a:gd name="connsiteY4" fmla="*/ 1024192 h 2257411"/>
              <a:gd name="connsiteX5" fmla="*/ 1115988 w 2048740"/>
              <a:gd name="connsiteY5" fmla="*/ 2139824 h 2257411"/>
              <a:gd name="connsiteX0" fmla="*/ 689431 w 2049318"/>
              <a:gd name="connsiteY0" fmla="*/ 2257411 h 2257411"/>
              <a:gd name="connsiteX1" fmla="*/ 907711 w 2049318"/>
              <a:gd name="connsiteY1" fmla="*/ 2038067 h 2257411"/>
              <a:gd name="connsiteX2" fmla="*/ 934 w 2049318"/>
              <a:gd name="connsiteY2" fmla="*/ 1024192 h 2257411"/>
              <a:gd name="connsiteX3" fmla="*/ 1025126 w 2049318"/>
              <a:gd name="connsiteY3" fmla="*/ 0 h 2257411"/>
              <a:gd name="connsiteX4" fmla="*/ 2049318 w 2049318"/>
              <a:gd name="connsiteY4" fmla="*/ 1024192 h 2257411"/>
              <a:gd name="connsiteX5" fmla="*/ 1116566 w 2049318"/>
              <a:gd name="connsiteY5" fmla="*/ 2139824 h 2257411"/>
              <a:gd name="connsiteX0" fmla="*/ 689431 w 2049318"/>
              <a:gd name="connsiteY0" fmla="*/ 2257411 h 2257411"/>
              <a:gd name="connsiteX1" fmla="*/ 907711 w 2049318"/>
              <a:gd name="connsiteY1" fmla="*/ 2038067 h 2257411"/>
              <a:gd name="connsiteX2" fmla="*/ 934 w 2049318"/>
              <a:gd name="connsiteY2" fmla="*/ 1024192 h 2257411"/>
              <a:gd name="connsiteX3" fmla="*/ 1025126 w 2049318"/>
              <a:gd name="connsiteY3" fmla="*/ 0 h 2257411"/>
              <a:gd name="connsiteX4" fmla="*/ 2049318 w 2049318"/>
              <a:gd name="connsiteY4" fmla="*/ 1024192 h 2257411"/>
              <a:gd name="connsiteX5" fmla="*/ 1116566 w 2049318"/>
              <a:gd name="connsiteY5" fmla="*/ 2139824 h 2257411"/>
              <a:gd name="connsiteX0" fmla="*/ 689431 w 2049318"/>
              <a:gd name="connsiteY0" fmla="*/ 2257411 h 2257411"/>
              <a:gd name="connsiteX1" fmla="*/ 907711 w 2049318"/>
              <a:gd name="connsiteY1" fmla="*/ 2038067 h 2257411"/>
              <a:gd name="connsiteX2" fmla="*/ 934 w 2049318"/>
              <a:gd name="connsiteY2" fmla="*/ 1024192 h 2257411"/>
              <a:gd name="connsiteX3" fmla="*/ 1025126 w 2049318"/>
              <a:gd name="connsiteY3" fmla="*/ 0 h 2257411"/>
              <a:gd name="connsiteX4" fmla="*/ 2049318 w 2049318"/>
              <a:gd name="connsiteY4" fmla="*/ 1024192 h 2257411"/>
              <a:gd name="connsiteX5" fmla="*/ 1116566 w 2049318"/>
              <a:gd name="connsiteY5" fmla="*/ 2139824 h 2257411"/>
              <a:gd name="connsiteX0" fmla="*/ 689431 w 2049318"/>
              <a:gd name="connsiteY0" fmla="*/ 2257411 h 2257411"/>
              <a:gd name="connsiteX1" fmla="*/ 907711 w 2049318"/>
              <a:gd name="connsiteY1" fmla="*/ 2038067 h 2257411"/>
              <a:gd name="connsiteX2" fmla="*/ 934 w 2049318"/>
              <a:gd name="connsiteY2" fmla="*/ 1024192 h 2257411"/>
              <a:gd name="connsiteX3" fmla="*/ 1025126 w 2049318"/>
              <a:gd name="connsiteY3" fmla="*/ 0 h 2257411"/>
              <a:gd name="connsiteX4" fmla="*/ 2049318 w 2049318"/>
              <a:gd name="connsiteY4" fmla="*/ 1024192 h 2257411"/>
              <a:gd name="connsiteX5" fmla="*/ 1116566 w 2049318"/>
              <a:gd name="connsiteY5" fmla="*/ 2139824 h 2257411"/>
              <a:gd name="connsiteX0" fmla="*/ 689431 w 2049318"/>
              <a:gd name="connsiteY0" fmla="*/ 2257411 h 2257411"/>
              <a:gd name="connsiteX1" fmla="*/ 907711 w 2049318"/>
              <a:gd name="connsiteY1" fmla="*/ 2038067 h 2257411"/>
              <a:gd name="connsiteX2" fmla="*/ 934 w 2049318"/>
              <a:gd name="connsiteY2" fmla="*/ 1024192 h 2257411"/>
              <a:gd name="connsiteX3" fmla="*/ 1025126 w 2049318"/>
              <a:gd name="connsiteY3" fmla="*/ 0 h 2257411"/>
              <a:gd name="connsiteX4" fmla="*/ 2049318 w 2049318"/>
              <a:gd name="connsiteY4" fmla="*/ 1024192 h 2257411"/>
              <a:gd name="connsiteX5" fmla="*/ 1116566 w 2049318"/>
              <a:gd name="connsiteY5" fmla="*/ 2139824 h 2257411"/>
              <a:gd name="connsiteX0" fmla="*/ 689431 w 2049318"/>
              <a:gd name="connsiteY0" fmla="*/ 2257411 h 2257411"/>
              <a:gd name="connsiteX1" fmla="*/ 907711 w 2049318"/>
              <a:gd name="connsiteY1" fmla="*/ 2038067 h 2257411"/>
              <a:gd name="connsiteX2" fmla="*/ 934 w 2049318"/>
              <a:gd name="connsiteY2" fmla="*/ 1024192 h 2257411"/>
              <a:gd name="connsiteX3" fmla="*/ 1025126 w 2049318"/>
              <a:gd name="connsiteY3" fmla="*/ 0 h 2257411"/>
              <a:gd name="connsiteX4" fmla="*/ 2049318 w 2049318"/>
              <a:gd name="connsiteY4" fmla="*/ 1024192 h 2257411"/>
              <a:gd name="connsiteX5" fmla="*/ 1167366 w 2049318"/>
              <a:gd name="connsiteY5" fmla="*/ 2031874 h 2257411"/>
              <a:gd name="connsiteX0" fmla="*/ 689431 w 2049318"/>
              <a:gd name="connsiteY0" fmla="*/ 2257411 h 2257411"/>
              <a:gd name="connsiteX1" fmla="*/ 907711 w 2049318"/>
              <a:gd name="connsiteY1" fmla="*/ 2038067 h 2257411"/>
              <a:gd name="connsiteX2" fmla="*/ 934 w 2049318"/>
              <a:gd name="connsiteY2" fmla="*/ 1024192 h 2257411"/>
              <a:gd name="connsiteX3" fmla="*/ 1025126 w 2049318"/>
              <a:gd name="connsiteY3" fmla="*/ 0 h 2257411"/>
              <a:gd name="connsiteX4" fmla="*/ 2049318 w 2049318"/>
              <a:gd name="connsiteY4" fmla="*/ 1024192 h 2257411"/>
              <a:gd name="connsiteX5" fmla="*/ 1167366 w 2049318"/>
              <a:gd name="connsiteY5" fmla="*/ 2031874 h 2257411"/>
              <a:gd name="connsiteX0" fmla="*/ 689431 w 2049318"/>
              <a:gd name="connsiteY0" fmla="*/ 2257411 h 2257411"/>
              <a:gd name="connsiteX1" fmla="*/ 907711 w 2049318"/>
              <a:gd name="connsiteY1" fmla="*/ 2038067 h 2257411"/>
              <a:gd name="connsiteX2" fmla="*/ 934 w 2049318"/>
              <a:gd name="connsiteY2" fmla="*/ 1024192 h 2257411"/>
              <a:gd name="connsiteX3" fmla="*/ 1025126 w 2049318"/>
              <a:gd name="connsiteY3" fmla="*/ 0 h 2257411"/>
              <a:gd name="connsiteX4" fmla="*/ 2049318 w 2049318"/>
              <a:gd name="connsiteY4" fmla="*/ 1024192 h 2257411"/>
              <a:gd name="connsiteX5" fmla="*/ 1186416 w 2049318"/>
              <a:gd name="connsiteY5" fmla="*/ 2035049 h 2257411"/>
              <a:gd name="connsiteX0" fmla="*/ 689431 w 2049318"/>
              <a:gd name="connsiteY0" fmla="*/ 2257411 h 2257411"/>
              <a:gd name="connsiteX1" fmla="*/ 907711 w 2049318"/>
              <a:gd name="connsiteY1" fmla="*/ 2038067 h 2257411"/>
              <a:gd name="connsiteX2" fmla="*/ 934 w 2049318"/>
              <a:gd name="connsiteY2" fmla="*/ 1024192 h 2257411"/>
              <a:gd name="connsiteX3" fmla="*/ 1025126 w 2049318"/>
              <a:gd name="connsiteY3" fmla="*/ 0 h 2257411"/>
              <a:gd name="connsiteX4" fmla="*/ 2049318 w 2049318"/>
              <a:gd name="connsiteY4" fmla="*/ 1024192 h 2257411"/>
              <a:gd name="connsiteX5" fmla="*/ 1164191 w 2049318"/>
              <a:gd name="connsiteY5" fmla="*/ 2031874 h 2257411"/>
              <a:gd name="connsiteX0" fmla="*/ 689431 w 2049318"/>
              <a:gd name="connsiteY0" fmla="*/ 2257411 h 2257411"/>
              <a:gd name="connsiteX1" fmla="*/ 907711 w 2049318"/>
              <a:gd name="connsiteY1" fmla="*/ 2038067 h 2257411"/>
              <a:gd name="connsiteX2" fmla="*/ 934 w 2049318"/>
              <a:gd name="connsiteY2" fmla="*/ 1024192 h 2257411"/>
              <a:gd name="connsiteX3" fmla="*/ 1025126 w 2049318"/>
              <a:gd name="connsiteY3" fmla="*/ 0 h 2257411"/>
              <a:gd name="connsiteX4" fmla="*/ 2049318 w 2049318"/>
              <a:gd name="connsiteY4" fmla="*/ 1024192 h 2257411"/>
              <a:gd name="connsiteX5" fmla="*/ 1164191 w 2049318"/>
              <a:gd name="connsiteY5" fmla="*/ 2031874 h 2257411"/>
              <a:gd name="connsiteX0" fmla="*/ 689431 w 2049318"/>
              <a:gd name="connsiteY0" fmla="*/ 2257411 h 2257411"/>
              <a:gd name="connsiteX1" fmla="*/ 907711 w 2049318"/>
              <a:gd name="connsiteY1" fmla="*/ 2038067 h 2257411"/>
              <a:gd name="connsiteX2" fmla="*/ 934 w 2049318"/>
              <a:gd name="connsiteY2" fmla="*/ 1024192 h 2257411"/>
              <a:gd name="connsiteX3" fmla="*/ 1025126 w 2049318"/>
              <a:gd name="connsiteY3" fmla="*/ 0 h 2257411"/>
              <a:gd name="connsiteX4" fmla="*/ 2049318 w 2049318"/>
              <a:gd name="connsiteY4" fmla="*/ 1024192 h 2257411"/>
              <a:gd name="connsiteX5" fmla="*/ 1164191 w 2049318"/>
              <a:gd name="connsiteY5" fmla="*/ 2031874 h 2257411"/>
              <a:gd name="connsiteX0" fmla="*/ 688861 w 2048748"/>
              <a:gd name="connsiteY0" fmla="*/ 2257411 h 2257411"/>
              <a:gd name="connsiteX1" fmla="*/ 907141 w 2048748"/>
              <a:gd name="connsiteY1" fmla="*/ 2038067 h 2257411"/>
              <a:gd name="connsiteX2" fmla="*/ 364 w 2048748"/>
              <a:gd name="connsiteY2" fmla="*/ 1024192 h 2257411"/>
              <a:gd name="connsiteX3" fmla="*/ 1024556 w 2048748"/>
              <a:gd name="connsiteY3" fmla="*/ 0 h 2257411"/>
              <a:gd name="connsiteX4" fmla="*/ 2048748 w 2048748"/>
              <a:gd name="connsiteY4" fmla="*/ 1024192 h 2257411"/>
              <a:gd name="connsiteX5" fmla="*/ 1163621 w 2048748"/>
              <a:gd name="connsiteY5" fmla="*/ 2031874 h 2257411"/>
              <a:gd name="connsiteX0" fmla="*/ 688552 w 2048439"/>
              <a:gd name="connsiteY0" fmla="*/ 2257411 h 2257411"/>
              <a:gd name="connsiteX1" fmla="*/ 906832 w 2048439"/>
              <a:gd name="connsiteY1" fmla="*/ 2038067 h 2257411"/>
              <a:gd name="connsiteX2" fmla="*/ 55 w 2048439"/>
              <a:gd name="connsiteY2" fmla="*/ 1024192 h 2257411"/>
              <a:gd name="connsiteX3" fmla="*/ 1024247 w 2048439"/>
              <a:gd name="connsiteY3" fmla="*/ 0 h 2257411"/>
              <a:gd name="connsiteX4" fmla="*/ 2048439 w 2048439"/>
              <a:gd name="connsiteY4" fmla="*/ 1024192 h 2257411"/>
              <a:gd name="connsiteX5" fmla="*/ 1163312 w 2048439"/>
              <a:gd name="connsiteY5" fmla="*/ 2031874 h 2257411"/>
              <a:gd name="connsiteX0" fmla="*/ 688509 w 2048396"/>
              <a:gd name="connsiteY0" fmla="*/ 2257411 h 2257411"/>
              <a:gd name="connsiteX1" fmla="*/ 906789 w 2048396"/>
              <a:gd name="connsiteY1" fmla="*/ 2038067 h 2257411"/>
              <a:gd name="connsiteX2" fmla="*/ 12 w 2048396"/>
              <a:gd name="connsiteY2" fmla="*/ 1024192 h 2257411"/>
              <a:gd name="connsiteX3" fmla="*/ 1024204 w 2048396"/>
              <a:gd name="connsiteY3" fmla="*/ 0 h 2257411"/>
              <a:gd name="connsiteX4" fmla="*/ 2048396 w 2048396"/>
              <a:gd name="connsiteY4" fmla="*/ 1024192 h 2257411"/>
              <a:gd name="connsiteX5" fmla="*/ 1163269 w 2048396"/>
              <a:gd name="connsiteY5" fmla="*/ 2031874 h 2257411"/>
              <a:gd name="connsiteX0" fmla="*/ 656756 w 2016643"/>
              <a:gd name="connsiteY0" fmla="*/ 2257411 h 2257411"/>
              <a:gd name="connsiteX1" fmla="*/ 875036 w 2016643"/>
              <a:gd name="connsiteY1" fmla="*/ 2038067 h 2257411"/>
              <a:gd name="connsiteX2" fmla="*/ 9 w 2016643"/>
              <a:gd name="connsiteY2" fmla="*/ 1021017 h 2257411"/>
              <a:gd name="connsiteX3" fmla="*/ 992451 w 2016643"/>
              <a:gd name="connsiteY3" fmla="*/ 0 h 2257411"/>
              <a:gd name="connsiteX4" fmla="*/ 2016643 w 2016643"/>
              <a:gd name="connsiteY4" fmla="*/ 1024192 h 2257411"/>
              <a:gd name="connsiteX5" fmla="*/ 1131516 w 2016643"/>
              <a:gd name="connsiteY5" fmla="*/ 2031874 h 2257411"/>
              <a:gd name="connsiteX0" fmla="*/ 672629 w 2032516"/>
              <a:gd name="connsiteY0" fmla="*/ 2257442 h 2257442"/>
              <a:gd name="connsiteX1" fmla="*/ 890909 w 2032516"/>
              <a:gd name="connsiteY1" fmla="*/ 2038098 h 2257442"/>
              <a:gd name="connsiteX2" fmla="*/ 7 w 2032516"/>
              <a:gd name="connsiteY2" fmla="*/ 995648 h 2257442"/>
              <a:gd name="connsiteX3" fmla="*/ 1008324 w 2032516"/>
              <a:gd name="connsiteY3" fmla="*/ 31 h 2257442"/>
              <a:gd name="connsiteX4" fmla="*/ 2032516 w 2032516"/>
              <a:gd name="connsiteY4" fmla="*/ 1024223 h 2257442"/>
              <a:gd name="connsiteX5" fmla="*/ 1147389 w 2032516"/>
              <a:gd name="connsiteY5" fmla="*/ 2031905 h 2257442"/>
              <a:gd name="connsiteX0" fmla="*/ 656756 w 2016643"/>
              <a:gd name="connsiteY0" fmla="*/ 2257558 h 2257558"/>
              <a:gd name="connsiteX1" fmla="*/ 875036 w 2016643"/>
              <a:gd name="connsiteY1" fmla="*/ 2038214 h 2257558"/>
              <a:gd name="connsiteX2" fmla="*/ 9 w 2016643"/>
              <a:gd name="connsiteY2" fmla="*/ 964014 h 2257558"/>
              <a:gd name="connsiteX3" fmla="*/ 992451 w 2016643"/>
              <a:gd name="connsiteY3" fmla="*/ 147 h 2257558"/>
              <a:gd name="connsiteX4" fmla="*/ 2016643 w 2016643"/>
              <a:gd name="connsiteY4" fmla="*/ 1024339 h 2257558"/>
              <a:gd name="connsiteX5" fmla="*/ 1131516 w 2016643"/>
              <a:gd name="connsiteY5" fmla="*/ 2032021 h 2257558"/>
              <a:gd name="connsiteX0" fmla="*/ 666279 w 2026166"/>
              <a:gd name="connsiteY0" fmla="*/ 2257515 h 2257515"/>
              <a:gd name="connsiteX1" fmla="*/ 884559 w 2026166"/>
              <a:gd name="connsiteY1" fmla="*/ 2038171 h 2257515"/>
              <a:gd name="connsiteX2" fmla="*/ 7 w 2026166"/>
              <a:gd name="connsiteY2" fmla="*/ 973496 h 2257515"/>
              <a:gd name="connsiteX3" fmla="*/ 1001974 w 2026166"/>
              <a:gd name="connsiteY3" fmla="*/ 104 h 2257515"/>
              <a:gd name="connsiteX4" fmla="*/ 2026166 w 2026166"/>
              <a:gd name="connsiteY4" fmla="*/ 1024296 h 2257515"/>
              <a:gd name="connsiteX5" fmla="*/ 1141039 w 2026166"/>
              <a:gd name="connsiteY5" fmla="*/ 2031978 h 2257515"/>
              <a:gd name="connsiteX0" fmla="*/ 666279 w 2026166"/>
              <a:gd name="connsiteY0" fmla="*/ 2257522 h 2257522"/>
              <a:gd name="connsiteX1" fmla="*/ 884559 w 2026166"/>
              <a:gd name="connsiteY1" fmla="*/ 2038178 h 2257522"/>
              <a:gd name="connsiteX2" fmla="*/ 7 w 2026166"/>
              <a:gd name="connsiteY2" fmla="*/ 973503 h 2257522"/>
              <a:gd name="connsiteX3" fmla="*/ 1001974 w 2026166"/>
              <a:gd name="connsiteY3" fmla="*/ 111 h 2257522"/>
              <a:gd name="connsiteX4" fmla="*/ 2026166 w 2026166"/>
              <a:gd name="connsiteY4" fmla="*/ 1024303 h 2257522"/>
              <a:gd name="connsiteX5" fmla="*/ 1141039 w 2026166"/>
              <a:gd name="connsiteY5" fmla="*/ 2031985 h 2257522"/>
              <a:gd name="connsiteX0" fmla="*/ 659930 w 2019817"/>
              <a:gd name="connsiteY0" fmla="*/ 2257720 h 2257720"/>
              <a:gd name="connsiteX1" fmla="*/ 878210 w 2019817"/>
              <a:gd name="connsiteY1" fmla="*/ 2038376 h 2257720"/>
              <a:gd name="connsiteX2" fmla="*/ 8 w 2019817"/>
              <a:gd name="connsiteY2" fmla="*/ 941951 h 2257720"/>
              <a:gd name="connsiteX3" fmla="*/ 995625 w 2019817"/>
              <a:gd name="connsiteY3" fmla="*/ 309 h 2257720"/>
              <a:gd name="connsiteX4" fmla="*/ 2019817 w 2019817"/>
              <a:gd name="connsiteY4" fmla="*/ 1024501 h 2257720"/>
              <a:gd name="connsiteX5" fmla="*/ 1134690 w 2019817"/>
              <a:gd name="connsiteY5" fmla="*/ 2032183 h 2257720"/>
              <a:gd name="connsiteX0" fmla="*/ 659934 w 2019821"/>
              <a:gd name="connsiteY0" fmla="*/ 2257873 h 2257873"/>
              <a:gd name="connsiteX1" fmla="*/ 878214 w 2019821"/>
              <a:gd name="connsiteY1" fmla="*/ 2038529 h 2257873"/>
              <a:gd name="connsiteX2" fmla="*/ 12 w 2019821"/>
              <a:gd name="connsiteY2" fmla="*/ 942104 h 2257873"/>
              <a:gd name="connsiteX3" fmla="*/ 995629 w 2019821"/>
              <a:gd name="connsiteY3" fmla="*/ 462 h 2257873"/>
              <a:gd name="connsiteX4" fmla="*/ 2019821 w 2019821"/>
              <a:gd name="connsiteY4" fmla="*/ 1024654 h 2257873"/>
              <a:gd name="connsiteX5" fmla="*/ 1134694 w 2019821"/>
              <a:gd name="connsiteY5" fmla="*/ 2032336 h 2257873"/>
              <a:gd name="connsiteX0" fmla="*/ 659934 w 2019821"/>
              <a:gd name="connsiteY0" fmla="*/ 2257873 h 2257873"/>
              <a:gd name="connsiteX1" fmla="*/ 878214 w 2019821"/>
              <a:gd name="connsiteY1" fmla="*/ 2038529 h 2257873"/>
              <a:gd name="connsiteX2" fmla="*/ 12 w 2019821"/>
              <a:gd name="connsiteY2" fmla="*/ 942104 h 2257873"/>
              <a:gd name="connsiteX3" fmla="*/ 995629 w 2019821"/>
              <a:gd name="connsiteY3" fmla="*/ 462 h 2257873"/>
              <a:gd name="connsiteX4" fmla="*/ 2019821 w 2019821"/>
              <a:gd name="connsiteY4" fmla="*/ 1024654 h 2257873"/>
              <a:gd name="connsiteX5" fmla="*/ 1134694 w 2019821"/>
              <a:gd name="connsiteY5" fmla="*/ 2032336 h 2257873"/>
              <a:gd name="connsiteX0" fmla="*/ 659934 w 2019821"/>
              <a:gd name="connsiteY0" fmla="*/ 2257873 h 2257873"/>
              <a:gd name="connsiteX1" fmla="*/ 878214 w 2019821"/>
              <a:gd name="connsiteY1" fmla="*/ 2038529 h 2257873"/>
              <a:gd name="connsiteX2" fmla="*/ 12 w 2019821"/>
              <a:gd name="connsiteY2" fmla="*/ 942104 h 2257873"/>
              <a:gd name="connsiteX3" fmla="*/ 995629 w 2019821"/>
              <a:gd name="connsiteY3" fmla="*/ 462 h 2257873"/>
              <a:gd name="connsiteX4" fmla="*/ 2019821 w 2019821"/>
              <a:gd name="connsiteY4" fmla="*/ 1024654 h 2257873"/>
              <a:gd name="connsiteX5" fmla="*/ 1134694 w 2019821"/>
              <a:gd name="connsiteY5" fmla="*/ 2032336 h 2257873"/>
              <a:gd name="connsiteX0" fmla="*/ 659933 w 2019820"/>
              <a:gd name="connsiteY0" fmla="*/ 2257873 h 2257873"/>
              <a:gd name="connsiteX1" fmla="*/ 878213 w 2019820"/>
              <a:gd name="connsiteY1" fmla="*/ 2038529 h 2257873"/>
              <a:gd name="connsiteX2" fmla="*/ 11 w 2019820"/>
              <a:gd name="connsiteY2" fmla="*/ 942104 h 2257873"/>
              <a:gd name="connsiteX3" fmla="*/ 995628 w 2019820"/>
              <a:gd name="connsiteY3" fmla="*/ 462 h 2257873"/>
              <a:gd name="connsiteX4" fmla="*/ 2019820 w 2019820"/>
              <a:gd name="connsiteY4" fmla="*/ 1024654 h 2257873"/>
              <a:gd name="connsiteX5" fmla="*/ 1134693 w 2019820"/>
              <a:gd name="connsiteY5" fmla="*/ 2032336 h 2257873"/>
              <a:gd name="connsiteX0" fmla="*/ 666279 w 2026166"/>
              <a:gd name="connsiteY0" fmla="*/ 2257629 h 2257629"/>
              <a:gd name="connsiteX1" fmla="*/ 884559 w 2026166"/>
              <a:gd name="connsiteY1" fmla="*/ 2038285 h 2257629"/>
              <a:gd name="connsiteX2" fmla="*/ 7 w 2026166"/>
              <a:gd name="connsiteY2" fmla="*/ 954560 h 2257629"/>
              <a:gd name="connsiteX3" fmla="*/ 1001974 w 2026166"/>
              <a:gd name="connsiteY3" fmla="*/ 218 h 2257629"/>
              <a:gd name="connsiteX4" fmla="*/ 2026166 w 2026166"/>
              <a:gd name="connsiteY4" fmla="*/ 1024410 h 2257629"/>
              <a:gd name="connsiteX5" fmla="*/ 1141039 w 2026166"/>
              <a:gd name="connsiteY5" fmla="*/ 2032092 h 2257629"/>
              <a:gd name="connsiteX0" fmla="*/ 666281 w 2026168"/>
              <a:gd name="connsiteY0" fmla="*/ 2257528 h 2257528"/>
              <a:gd name="connsiteX1" fmla="*/ 884561 w 2026168"/>
              <a:gd name="connsiteY1" fmla="*/ 2038184 h 2257528"/>
              <a:gd name="connsiteX2" fmla="*/ 9 w 2026168"/>
              <a:gd name="connsiteY2" fmla="*/ 954459 h 2257528"/>
              <a:gd name="connsiteX3" fmla="*/ 1001976 w 2026168"/>
              <a:gd name="connsiteY3" fmla="*/ 117 h 2257528"/>
              <a:gd name="connsiteX4" fmla="*/ 2026168 w 2026168"/>
              <a:gd name="connsiteY4" fmla="*/ 1024309 h 2257528"/>
              <a:gd name="connsiteX5" fmla="*/ 1141041 w 2026168"/>
              <a:gd name="connsiteY5" fmla="*/ 2031991 h 2257528"/>
              <a:gd name="connsiteX0" fmla="*/ 666282 w 2026169"/>
              <a:gd name="connsiteY0" fmla="*/ 2257419 h 2257419"/>
              <a:gd name="connsiteX1" fmla="*/ 884562 w 2026169"/>
              <a:gd name="connsiteY1" fmla="*/ 2038075 h 2257419"/>
              <a:gd name="connsiteX2" fmla="*/ 10 w 2026169"/>
              <a:gd name="connsiteY2" fmla="*/ 954350 h 2257419"/>
              <a:gd name="connsiteX3" fmla="*/ 1001977 w 2026169"/>
              <a:gd name="connsiteY3" fmla="*/ 8 h 2257419"/>
              <a:gd name="connsiteX4" fmla="*/ 2026169 w 2026169"/>
              <a:gd name="connsiteY4" fmla="*/ 1024200 h 2257419"/>
              <a:gd name="connsiteX5" fmla="*/ 1141042 w 2026169"/>
              <a:gd name="connsiteY5" fmla="*/ 2031882 h 2257419"/>
              <a:gd name="connsiteX0" fmla="*/ 666283 w 2026170"/>
              <a:gd name="connsiteY0" fmla="*/ 2257419 h 2257419"/>
              <a:gd name="connsiteX1" fmla="*/ 884563 w 2026170"/>
              <a:gd name="connsiteY1" fmla="*/ 2038075 h 2257419"/>
              <a:gd name="connsiteX2" fmla="*/ 11 w 2026170"/>
              <a:gd name="connsiteY2" fmla="*/ 954350 h 2257419"/>
              <a:gd name="connsiteX3" fmla="*/ 1001978 w 2026170"/>
              <a:gd name="connsiteY3" fmla="*/ 8 h 2257419"/>
              <a:gd name="connsiteX4" fmla="*/ 2026170 w 2026170"/>
              <a:gd name="connsiteY4" fmla="*/ 1024200 h 2257419"/>
              <a:gd name="connsiteX5" fmla="*/ 1141043 w 2026170"/>
              <a:gd name="connsiteY5" fmla="*/ 2031882 h 2257419"/>
              <a:gd name="connsiteX0" fmla="*/ 666367 w 2026254"/>
              <a:gd name="connsiteY0" fmla="*/ 2257418 h 2257418"/>
              <a:gd name="connsiteX1" fmla="*/ 884647 w 2026254"/>
              <a:gd name="connsiteY1" fmla="*/ 2038074 h 2257418"/>
              <a:gd name="connsiteX2" fmla="*/ 95 w 2026254"/>
              <a:gd name="connsiteY2" fmla="*/ 954349 h 2257418"/>
              <a:gd name="connsiteX3" fmla="*/ 1002062 w 2026254"/>
              <a:gd name="connsiteY3" fmla="*/ 7 h 2257418"/>
              <a:gd name="connsiteX4" fmla="*/ 2026254 w 2026254"/>
              <a:gd name="connsiteY4" fmla="*/ 1024199 h 2257418"/>
              <a:gd name="connsiteX5" fmla="*/ 1141127 w 2026254"/>
              <a:gd name="connsiteY5" fmla="*/ 2031881 h 2257418"/>
              <a:gd name="connsiteX0" fmla="*/ 666367 w 2026254"/>
              <a:gd name="connsiteY0" fmla="*/ 2257471 h 2257471"/>
              <a:gd name="connsiteX1" fmla="*/ 884647 w 2026254"/>
              <a:gd name="connsiteY1" fmla="*/ 2038127 h 2257471"/>
              <a:gd name="connsiteX2" fmla="*/ 95 w 2026254"/>
              <a:gd name="connsiteY2" fmla="*/ 954402 h 2257471"/>
              <a:gd name="connsiteX3" fmla="*/ 1002062 w 2026254"/>
              <a:gd name="connsiteY3" fmla="*/ 60 h 2257471"/>
              <a:gd name="connsiteX4" fmla="*/ 2026254 w 2026254"/>
              <a:gd name="connsiteY4" fmla="*/ 1024252 h 2257471"/>
              <a:gd name="connsiteX5" fmla="*/ 1141127 w 2026254"/>
              <a:gd name="connsiteY5" fmla="*/ 2031934 h 2257471"/>
              <a:gd name="connsiteX0" fmla="*/ 666367 w 2026254"/>
              <a:gd name="connsiteY0" fmla="*/ 2257576 h 2257576"/>
              <a:gd name="connsiteX1" fmla="*/ 884647 w 2026254"/>
              <a:gd name="connsiteY1" fmla="*/ 2038232 h 2257576"/>
              <a:gd name="connsiteX2" fmla="*/ 95 w 2026254"/>
              <a:gd name="connsiteY2" fmla="*/ 954507 h 2257576"/>
              <a:gd name="connsiteX3" fmla="*/ 1002062 w 2026254"/>
              <a:gd name="connsiteY3" fmla="*/ 165 h 2257576"/>
              <a:gd name="connsiteX4" fmla="*/ 2026254 w 2026254"/>
              <a:gd name="connsiteY4" fmla="*/ 1024357 h 2257576"/>
              <a:gd name="connsiteX5" fmla="*/ 1141127 w 2026254"/>
              <a:gd name="connsiteY5" fmla="*/ 2032039 h 2257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26254" h="2257576">
                <a:moveTo>
                  <a:pt x="666367" y="2257576"/>
                </a:moveTo>
                <a:cubicBezTo>
                  <a:pt x="738730" y="2182919"/>
                  <a:pt x="777676" y="2138464"/>
                  <a:pt x="884647" y="2038232"/>
                </a:cubicBezTo>
                <a:cubicBezTo>
                  <a:pt x="245493" y="1934825"/>
                  <a:pt x="-5632" y="1428930"/>
                  <a:pt x="95" y="954507"/>
                </a:cubicBezTo>
                <a:cubicBezTo>
                  <a:pt x="5822" y="480084"/>
                  <a:pt x="456852" y="-10335"/>
                  <a:pt x="1002062" y="165"/>
                </a:cubicBezTo>
                <a:cubicBezTo>
                  <a:pt x="1547272" y="10665"/>
                  <a:pt x="2026254" y="458711"/>
                  <a:pt x="2026254" y="1024357"/>
                </a:cubicBezTo>
                <a:cubicBezTo>
                  <a:pt x="2026254" y="1590003"/>
                  <a:pt x="1634581" y="1938792"/>
                  <a:pt x="1141127" y="2032039"/>
                </a:cubicBezTo>
              </a:path>
            </a:pathLst>
          </a:custGeom>
          <a:noFill/>
          <a:ln w="57150" cap="rnd" cmpd="sng">
            <a:solidFill>
              <a:srgbClr val="F6F4E8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0" rIns="91440" bIns="18720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sv-SE" b="1" dirty="0" smtClean="0">
                <a:solidFill>
                  <a:schemeClr val="tx1"/>
                </a:solidFill>
              </a:rPr>
              <a:t>Exempel</a:t>
            </a:r>
            <a:endParaRPr lang="sv-SE" b="1" dirty="0">
              <a:solidFill>
                <a:schemeClr val="tx1"/>
              </a:solidFill>
            </a:endParaRPr>
          </a:p>
        </p:txBody>
      </p:sp>
      <p:sp>
        <p:nvSpPr>
          <p:cNvPr id="7" name="Rektangel med rundade hörn 10"/>
          <p:cNvSpPr/>
          <p:nvPr userDrawn="1"/>
        </p:nvSpPr>
        <p:spPr>
          <a:xfrm>
            <a:off x="477000" y="1061155"/>
            <a:ext cx="8209800" cy="3398413"/>
          </a:xfrm>
          <a:custGeom>
            <a:avLst/>
            <a:gdLst>
              <a:gd name="connsiteX0" fmla="*/ 0 w 3715096"/>
              <a:gd name="connsiteY0" fmla="*/ 192012 h 725887"/>
              <a:gd name="connsiteX1" fmla="*/ 192012 w 3715096"/>
              <a:gd name="connsiteY1" fmla="*/ 0 h 725887"/>
              <a:gd name="connsiteX2" fmla="*/ 3523084 w 3715096"/>
              <a:gd name="connsiteY2" fmla="*/ 0 h 725887"/>
              <a:gd name="connsiteX3" fmla="*/ 3715096 w 3715096"/>
              <a:gd name="connsiteY3" fmla="*/ 192012 h 725887"/>
              <a:gd name="connsiteX4" fmla="*/ 3715096 w 3715096"/>
              <a:gd name="connsiteY4" fmla="*/ 533875 h 725887"/>
              <a:gd name="connsiteX5" fmla="*/ 3523084 w 3715096"/>
              <a:gd name="connsiteY5" fmla="*/ 725887 h 725887"/>
              <a:gd name="connsiteX6" fmla="*/ 192012 w 3715096"/>
              <a:gd name="connsiteY6" fmla="*/ 725887 h 725887"/>
              <a:gd name="connsiteX7" fmla="*/ 0 w 3715096"/>
              <a:gd name="connsiteY7" fmla="*/ 533875 h 725887"/>
              <a:gd name="connsiteX8" fmla="*/ 0 w 3715096"/>
              <a:gd name="connsiteY8" fmla="*/ 192012 h 725887"/>
              <a:gd name="connsiteX0" fmla="*/ 0 w 3715096"/>
              <a:gd name="connsiteY0" fmla="*/ 192012 h 725887"/>
              <a:gd name="connsiteX1" fmla="*/ 192012 w 3715096"/>
              <a:gd name="connsiteY1" fmla="*/ 0 h 725887"/>
              <a:gd name="connsiteX2" fmla="*/ 3523084 w 3715096"/>
              <a:gd name="connsiteY2" fmla="*/ 0 h 725887"/>
              <a:gd name="connsiteX3" fmla="*/ 3715096 w 3715096"/>
              <a:gd name="connsiteY3" fmla="*/ 192012 h 725887"/>
              <a:gd name="connsiteX4" fmla="*/ 3715096 w 3715096"/>
              <a:gd name="connsiteY4" fmla="*/ 533875 h 725887"/>
              <a:gd name="connsiteX5" fmla="*/ 3523084 w 3715096"/>
              <a:gd name="connsiteY5" fmla="*/ 725887 h 725887"/>
              <a:gd name="connsiteX6" fmla="*/ 3222277 w 3715096"/>
              <a:gd name="connsiteY6" fmla="*/ 720316 h 725887"/>
              <a:gd name="connsiteX7" fmla="*/ 192012 w 3715096"/>
              <a:gd name="connsiteY7" fmla="*/ 725887 h 725887"/>
              <a:gd name="connsiteX8" fmla="*/ 0 w 3715096"/>
              <a:gd name="connsiteY8" fmla="*/ 533875 h 725887"/>
              <a:gd name="connsiteX9" fmla="*/ 0 w 3715096"/>
              <a:gd name="connsiteY9" fmla="*/ 192012 h 725887"/>
              <a:gd name="connsiteX0" fmla="*/ 3222277 w 3715096"/>
              <a:gd name="connsiteY0" fmla="*/ 720316 h 817327"/>
              <a:gd name="connsiteX1" fmla="*/ 192012 w 3715096"/>
              <a:gd name="connsiteY1" fmla="*/ 725887 h 817327"/>
              <a:gd name="connsiteX2" fmla="*/ 0 w 3715096"/>
              <a:gd name="connsiteY2" fmla="*/ 533875 h 817327"/>
              <a:gd name="connsiteX3" fmla="*/ 0 w 3715096"/>
              <a:gd name="connsiteY3" fmla="*/ 192012 h 817327"/>
              <a:gd name="connsiteX4" fmla="*/ 192012 w 3715096"/>
              <a:gd name="connsiteY4" fmla="*/ 0 h 817327"/>
              <a:gd name="connsiteX5" fmla="*/ 3523084 w 3715096"/>
              <a:gd name="connsiteY5" fmla="*/ 0 h 817327"/>
              <a:gd name="connsiteX6" fmla="*/ 3715096 w 3715096"/>
              <a:gd name="connsiteY6" fmla="*/ 192012 h 817327"/>
              <a:gd name="connsiteX7" fmla="*/ 3715096 w 3715096"/>
              <a:gd name="connsiteY7" fmla="*/ 533875 h 817327"/>
              <a:gd name="connsiteX8" fmla="*/ 3614524 w 3715096"/>
              <a:gd name="connsiteY8" fmla="*/ 817327 h 817327"/>
              <a:gd name="connsiteX0" fmla="*/ 3222277 w 3715096"/>
              <a:gd name="connsiteY0" fmla="*/ 720316 h 817327"/>
              <a:gd name="connsiteX1" fmla="*/ 3013777 w 3715096"/>
              <a:gd name="connsiteY1" fmla="*/ 713998 h 817327"/>
              <a:gd name="connsiteX2" fmla="*/ 192012 w 3715096"/>
              <a:gd name="connsiteY2" fmla="*/ 725887 h 817327"/>
              <a:gd name="connsiteX3" fmla="*/ 0 w 3715096"/>
              <a:gd name="connsiteY3" fmla="*/ 533875 h 817327"/>
              <a:gd name="connsiteX4" fmla="*/ 0 w 3715096"/>
              <a:gd name="connsiteY4" fmla="*/ 192012 h 817327"/>
              <a:gd name="connsiteX5" fmla="*/ 192012 w 3715096"/>
              <a:gd name="connsiteY5" fmla="*/ 0 h 817327"/>
              <a:gd name="connsiteX6" fmla="*/ 3523084 w 3715096"/>
              <a:gd name="connsiteY6" fmla="*/ 0 h 817327"/>
              <a:gd name="connsiteX7" fmla="*/ 3715096 w 3715096"/>
              <a:gd name="connsiteY7" fmla="*/ 192012 h 817327"/>
              <a:gd name="connsiteX8" fmla="*/ 3715096 w 3715096"/>
              <a:gd name="connsiteY8" fmla="*/ 533875 h 817327"/>
              <a:gd name="connsiteX9" fmla="*/ 3614524 w 3715096"/>
              <a:gd name="connsiteY9" fmla="*/ 817327 h 817327"/>
              <a:gd name="connsiteX0" fmla="*/ 3007459 w 3715096"/>
              <a:gd name="connsiteY0" fmla="*/ 1124703 h 1124703"/>
              <a:gd name="connsiteX1" fmla="*/ 3013777 w 3715096"/>
              <a:gd name="connsiteY1" fmla="*/ 713998 h 1124703"/>
              <a:gd name="connsiteX2" fmla="*/ 192012 w 3715096"/>
              <a:gd name="connsiteY2" fmla="*/ 725887 h 1124703"/>
              <a:gd name="connsiteX3" fmla="*/ 0 w 3715096"/>
              <a:gd name="connsiteY3" fmla="*/ 533875 h 1124703"/>
              <a:gd name="connsiteX4" fmla="*/ 0 w 3715096"/>
              <a:gd name="connsiteY4" fmla="*/ 192012 h 1124703"/>
              <a:gd name="connsiteX5" fmla="*/ 192012 w 3715096"/>
              <a:gd name="connsiteY5" fmla="*/ 0 h 1124703"/>
              <a:gd name="connsiteX6" fmla="*/ 3523084 w 3715096"/>
              <a:gd name="connsiteY6" fmla="*/ 0 h 1124703"/>
              <a:gd name="connsiteX7" fmla="*/ 3715096 w 3715096"/>
              <a:gd name="connsiteY7" fmla="*/ 192012 h 1124703"/>
              <a:gd name="connsiteX8" fmla="*/ 3715096 w 3715096"/>
              <a:gd name="connsiteY8" fmla="*/ 533875 h 1124703"/>
              <a:gd name="connsiteX9" fmla="*/ 3614524 w 3715096"/>
              <a:gd name="connsiteY9" fmla="*/ 817327 h 1124703"/>
              <a:gd name="connsiteX0" fmla="*/ 3007459 w 3715096"/>
              <a:gd name="connsiteY0" fmla="*/ 1124703 h 1124703"/>
              <a:gd name="connsiteX1" fmla="*/ 3266504 w 3715096"/>
              <a:gd name="connsiteY1" fmla="*/ 713998 h 1124703"/>
              <a:gd name="connsiteX2" fmla="*/ 192012 w 3715096"/>
              <a:gd name="connsiteY2" fmla="*/ 725887 h 1124703"/>
              <a:gd name="connsiteX3" fmla="*/ 0 w 3715096"/>
              <a:gd name="connsiteY3" fmla="*/ 533875 h 1124703"/>
              <a:gd name="connsiteX4" fmla="*/ 0 w 3715096"/>
              <a:gd name="connsiteY4" fmla="*/ 192012 h 1124703"/>
              <a:gd name="connsiteX5" fmla="*/ 192012 w 3715096"/>
              <a:gd name="connsiteY5" fmla="*/ 0 h 1124703"/>
              <a:gd name="connsiteX6" fmla="*/ 3523084 w 3715096"/>
              <a:gd name="connsiteY6" fmla="*/ 0 h 1124703"/>
              <a:gd name="connsiteX7" fmla="*/ 3715096 w 3715096"/>
              <a:gd name="connsiteY7" fmla="*/ 192012 h 1124703"/>
              <a:gd name="connsiteX8" fmla="*/ 3715096 w 3715096"/>
              <a:gd name="connsiteY8" fmla="*/ 533875 h 1124703"/>
              <a:gd name="connsiteX9" fmla="*/ 3614524 w 3715096"/>
              <a:gd name="connsiteY9" fmla="*/ 817327 h 1124703"/>
              <a:gd name="connsiteX0" fmla="*/ 3020096 w 3715096"/>
              <a:gd name="connsiteY0" fmla="*/ 985694 h 985694"/>
              <a:gd name="connsiteX1" fmla="*/ 3266504 w 3715096"/>
              <a:gd name="connsiteY1" fmla="*/ 713998 h 985694"/>
              <a:gd name="connsiteX2" fmla="*/ 192012 w 3715096"/>
              <a:gd name="connsiteY2" fmla="*/ 725887 h 985694"/>
              <a:gd name="connsiteX3" fmla="*/ 0 w 3715096"/>
              <a:gd name="connsiteY3" fmla="*/ 533875 h 985694"/>
              <a:gd name="connsiteX4" fmla="*/ 0 w 3715096"/>
              <a:gd name="connsiteY4" fmla="*/ 192012 h 985694"/>
              <a:gd name="connsiteX5" fmla="*/ 192012 w 3715096"/>
              <a:gd name="connsiteY5" fmla="*/ 0 h 985694"/>
              <a:gd name="connsiteX6" fmla="*/ 3523084 w 3715096"/>
              <a:gd name="connsiteY6" fmla="*/ 0 h 985694"/>
              <a:gd name="connsiteX7" fmla="*/ 3715096 w 3715096"/>
              <a:gd name="connsiteY7" fmla="*/ 192012 h 985694"/>
              <a:gd name="connsiteX8" fmla="*/ 3715096 w 3715096"/>
              <a:gd name="connsiteY8" fmla="*/ 533875 h 985694"/>
              <a:gd name="connsiteX9" fmla="*/ 3614524 w 3715096"/>
              <a:gd name="connsiteY9" fmla="*/ 817327 h 985694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614524 w 3715096"/>
              <a:gd name="connsiteY9" fmla="*/ 817327 h 992013"/>
              <a:gd name="connsiteX0" fmla="*/ 3007460 w 3741370"/>
              <a:gd name="connsiteY0" fmla="*/ 992013 h 992013"/>
              <a:gd name="connsiteX1" fmla="*/ 3266504 w 3741370"/>
              <a:gd name="connsiteY1" fmla="*/ 713998 h 992013"/>
              <a:gd name="connsiteX2" fmla="*/ 192012 w 3741370"/>
              <a:gd name="connsiteY2" fmla="*/ 725887 h 992013"/>
              <a:gd name="connsiteX3" fmla="*/ 0 w 3741370"/>
              <a:gd name="connsiteY3" fmla="*/ 533875 h 992013"/>
              <a:gd name="connsiteX4" fmla="*/ 0 w 3741370"/>
              <a:gd name="connsiteY4" fmla="*/ 192012 h 992013"/>
              <a:gd name="connsiteX5" fmla="*/ 192012 w 3741370"/>
              <a:gd name="connsiteY5" fmla="*/ 0 h 992013"/>
              <a:gd name="connsiteX6" fmla="*/ 3523084 w 3741370"/>
              <a:gd name="connsiteY6" fmla="*/ 0 h 992013"/>
              <a:gd name="connsiteX7" fmla="*/ 3715096 w 3741370"/>
              <a:gd name="connsiteY7" fmla="*/ 192012 h 992013"/>
              <a:gd name="connsiteX8" fmla="*/ 3715096 w 3741370"/>
              <a:gd name="connsiteY8" fmla="*/ 533875 h 992013"/>
              <a:gd name="connsiteX9" fmla="*/ 3614524 w 3741370"/>
              <a:gd name="connsiteY9" fmla="*/ 817327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507115 w 3715096"/>
              <a:gd name="connsiteY9" fmla="*/ 741504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507115 w 3715096"/>
              <a:gd name="connsiteY9" fmla="*/ 741504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507115 w 3715096"/>
              <a:gd name="connsiteY9" fmla="*/ 722548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507115 w 3715096"/>
              <a:gd name="connsiteY9" fmla="*/ 722548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75299 w 3715096"/>
              <a:gd name="connsiteY9" fmla="*/ 722548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75299 w 3715096"/>
              <a:gd name="connsiteY9" fmla="*/ 722548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28248 w 3715096"/>
              <a:gd name="connsiteY9" fmla="*/ 727243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28248 w 3715096"/>
              <a:gd name="connsiteY9" fmla="*/ 727243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28248 w 3715096"/>
              <a:gd name="connsiteY9" fmla="*/ 727243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28248 w 3715096"/>
              <a:gd name="connsiteY9" fmla="*/ 708463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28248 w 3715096"/>
              <a:gd name="connsiteY9" fmla="*/ 708463 h 992013"/>
              <a:gd name="connsiteX0" fmla="*/ 3007460 w 3716983"/>
              <a:gd name="connsiteY0" fmla="*/ 992013 h 992013"/>
              <a:gd name="connsiteX1" fmla="*/ 3266504 w 3716983"/>
              <a:gd name="connsiteY1" fmla="*/ 713998 h 992013"/>
              <a:gd name="connsiteX2" fmla="*/ 192012 w 3716983"/>
              <a:gd name="connsiteY2" fmla="*/ 725887 h 992013"/>
              <a:gd name="connsiteX3" fmla="*/ 0 w 3716983"/>
              <a:gd name="connsiteY3" fmla="*/ 533875 h 992013"/>
              <a:gd name="connsiteX4" fmla="*/ 0 w 3716983"/>
              <a:gd name="connsiteY4" fmla="*/ 192012 h 992013"/>
              <a:gd name="connsiteX5" fmla="*/ 192012 w 3716983"/>
              <a:gd name="connsiteY5" fmla="*/ 0 h 992013"/>
              <a:gd name="connsiteX6" fmla="*/ 3523084 w 3716983"/>
              <a:gd name="connsiteY6" fmla="*/ 0 h 992013"/>
              <a:gd name="connsiteX7" fmla="*/ 3715096 w 3716983"/>
              <a:gd name="connsiteY7" fmla="*/ 192012 h 992013"/>
              <a:gd name="connsiteX8" fmla="*/ 3715096 w 3716983"/>
              <a:gd name="connsiteY8" fmla="*/ 533875 h 992013"/>
              <a:gd name="connsiteX9" fmla="*/ 3483718 w 3716983"/>
              <a:gd name="connsiteY9" fmla="*/ 703850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83718 w 3715096"/>
              <a:gd name="connsiteY9" fmla="*/ 703850 h 992013"/>
              <a:gd name="connsiteX0" fmla="*/ 3007460 w 3715101"/>
              <a:gd name="connsiteY0" fmla="*/ 992013 h 992013"/>
              <a:gd name="connsiteX1" fmla="*/ 3266504 w 3715101"/>
              <a:gd name="connsiteY1" fmla="*/ 713998 h 992013"/>
              <a:gd name="connsiteX2" fmla="*/ 192012 w 3715101"/>
              <a:gd name="connsiteY2" fmla="*/ 725887 h 992013"/>
              <a:gd name="connsiteX3" fmla="*/ 0 w 3715101"/>
              <a:gd name="connsiteY3" fmla="*/ 533875 h 992013"/>
              <a:gd name="connsiteX4" fmla="*/ 0 w 3715101"/>
              <a:gd name="connsiteY4" fmla="*/ 192012 h 992013"/>
              <a:gd name="connsiteX5" fmla="*/ 192012 w 3715101"/>
              <a:gd name="connsiteY5" fmla="*/ 0 h 992013"/>
              <a:gd name="connsiteX6" fmla="*/ 3523084 w 3715101"/>
              <a:gd name="connsiteY6" fmla="*/ 0 h 992013"/>
              <a:gd name="connsiteX7" fmla="*/ 3715096 w 3715101"/>
              <a:gd name="connsiteY7" fmla="*/ 192012 h 992013"/>
              <a:gd name="connsiteX8" fmla="*/ 3715096 w 3715101"/>
              <a:gd name="connsiteY8" fmla="*/ 533875 h 992013"/>
              <a:gd name="connsiteX9" fmla="*/ 3491120 w 3715101"/>
              <a:gd name="connsiteY9" fmla="*/ 711235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91120 w 3715096"/>
              <a:gd name="connsiteY9" fmla="*/ 711235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81397 w 3715096"/>
              <a:gd name="connsiteY9" fmla="*/ 716086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81397 w 3715096"/>
              <a:gd name="connsiteY9" fmla="*/ 716086 h 992013"/>
              <a:gd name="connsiteX0" fmla="*/ 3007460 w 3715096"/>
              <a:gd name="connsiteY0" fmla="*/ 992013 h 1404169"/>
              <a:gd name="connsiteX1" fmla="*/ 3266504 w 3715096"/>
              <a:gd name="connsiteY1" fmla="*/ 713998 h 1404169"/>
              <a:gd name="connsiteX2" fmla="*/ 185539 w 3715096"/>
              <a:gd name="connsiteY2" fmla="*/ 1404169 h 1404169"/>
              <a:gd name="connsiteX3" fmla="*/ 0 w 3715096"/>
              <a:gd name="connsiteY3" fmla="*/ 533875 h 1404169"/>
              <a:gd name="connsiteX4" fmla="*/ 0 w 3715096"/>
              <a:gd name="connsiteY4" fmla="*/ 192012 h 1404169"/>
              <a:gd name="connsiteX5" fmla="*/ 192012 w 3715096"/>
              <a:gd name="connsiteY5" fmla="*/ 0 h 1404169"/>
              <a:gd name="connsiteX6" fmla="*/ 3523084 w 3715096"/>
              <a:gd name="connsiteY6" fmla="*/ 0 h 1404169"/>
              <a:gd name="connsiteX7" fmla="*/ 3715096 w 3715096"/>
              <a:gd name="connsiteY7" fmla="*/ 192012 h 1404169"/>
              <a:gd name="connsiteX8" fmla="*/ 3715096 w 3715096"/>
              <a:gd name="connsiteY8" fmla="*/ 533875 h 1404169"/>
              <a:gd name="connsiteX9" fmla="*/ 3481397 w 3715096"/>
              <a:gd name="connsiteY9" fmla="*/ 716086 h 1404169"/>
              <a:gd name="connsiteX0" fmla="*/ 3007460 w 3715096"/>
              <a:gd name="connsiteY0" fmla="*/ 992013 h 1404169"/>
              <a:gd name="connsiteX1" fmla="*/ 3247084 w 3715096"/>
              <a:gd name="connsiteY1" fmla="*/ 1398740 h 1404169"/>
              <a:gd name="connsiteX2" fmla="*/ 185539 w 3715096"/>
              <a:gd name="connsiteY2" fmla="*/ 1404169 h 1404169"/>
              <a:gd name="connsiteX3" fmla="*/ 0 w 3715096"/>
              <a:gd name="connsiteY3" fmla="*/ 533875 h 1404169"/>
              <a:gd name="connsiteX4" fmla="*/ 0 w 3715096"/>
              <a:gd name="connsiteY4" fmla="*/ 192012 h 1404169"/>
              <a:gd name="connsiteX5" fmla="*/ 192012 w 3715096"/>
              <a:gd name="connsiteY5" fmla="*/ 0 h 1404169"/>
              <a:gd name="connsiteX6" fmla="*/ 3523084 w 3715096"/>
              <a:gd name="connsiteY6" fmla="*/ 0 h 1404169"/>
              <a:gd name="connsiteX7" fmla="*/ 3715096 w 3715096"/>
              <a:gd name="connsiteY7" fmla="*/ 192012 h 1404169"/>
              <a:gd name="connsiteX8" fmla="*/ 3715096 w 3715096"/>
              <a:gd name="connsiteY8" fmla="*/ 533875 h 1404169"/>
              <a:gd name="connsiteX9" fmla="*/ 3481397 w 3715096"/>
              <a:gd name="connsiteY9" fmla="*/ 716086 h 1404169"/>
              <a:gd name="connsiteX0" fmla="*/ 3046300 w 3715096"/>
              <a:gd name="connsiteY0" fmla="*/ 1592778 h 1592778"/>
              <a:gd name="connsiteX1" fmla="*/ 3247084 w 3715096"/>
              <a:gd name="connsiteY1" fmla="*/ 1398740 h 1592778"/>
              <a:gd name="connsiteX2" fmla="*/ 185539 w 3715096"/>
              <a:gd name="connsiteY2" fmla="*/ 1404169 h 1592778"/>
              <a:gd name="connsiteX3" fmla="*/ 0 w 3715096"/>
              <a:gd name="connsiteY3" fmla="*/ 533875 h 1592778"/>
              <a:gd name="connsiteX4" fmla="*/ 0 w 3715096"/>
              <a:gd name="connsiteY4" fmla="*/ 192012 h 1592778"/>
              <a:gd name="connsiteX5" fmla="*/ 192012 w 3715096"/>
              <a:gd name="connsiteY5" fmla="*/ 0 h 1592778"/>
              <a:gd name="connsiteX6" fmla="*/ 3523084 w 3715096"/>
              <a:gd name="connsiteY6" fmla="*/ 0 h 1592778"/>
              <a:gd name="connsiteX7" fmla="*/ 3715096 w 3715096"/>
              <a:gd name="connsiteY7" fmla="*/ 192012 h 1592778"/>
              <a:gd name="connsiteX8" fmla="*/ 3715096 w 3715096"/>
              <a:gd name="connsiteY8" fmla="*/ 533875 h 1592778"/>
              <a:gd name="connsiteX9" fmla="*/ 3481397 w 3715096"/>
              <a:gd name="connsiteY9" fmla="*/ 716086 h 1592778"/>
              <a:gd name="connsiteX0" fmla="*/ 3046300 w 3715096"/>
              <a:gd name="connsiteY0" fmla="*/ 1592778 h 1592778"/>
              <a:gd name="connsiteX1" fmla="*/ 3247084 w 3715096"/>
              <a:gd name="connsiteY1" fmla="*/ 1398740 h 1592778"/>
              <a:gd name="connsiteX2" fmla="*/ 185539 w 3715096"/>
              <a:gd name="connsiteY2" fmla="*/ 1404169 h 1592778"/>
              <a:gd name="connsiteX3" fmla="*/ 0 w 3715096"/>
              <a:gd name="connsiteY3" fmla="*/ 533875 h 1592778"/>
              <a:gd name="connsiteX4" fmla="*/ 0 w 3715096"/>
              <a:gd name="connsiteY4" fmla="*/ 192012 h 1592778"/>
              <a:gd name="connsiteX5" fmla="*/ 192012 w 3715096"/>
              <a:gd name="connsiteY5" fmla="*/ 0 h 1592778"/>
              <a:gd name="connsiteX6" fmla="*/ 3523084 w 3715096"/>
              <a:gd name="connsiteY6" fmla="*/ 0 h 1592778"/>
              <a:gd name="connsiteX7" fmla="*/ 3715096 w 3715096"/>
              <a:gd name="connsiteY7" fmla="*/ 192012 h 1592778"/>
              <a:gd name="connsiteX8" fmla="*/ 3715096 w 3715096"/>
              <a:gd name="connsiteY8" fmla="*/ 533875 h 1592778"/>
              <a:gd name="connsiteX9" fmla="*/ 3474924 w 3715096"/>
              <a:gd name="connsiteY9" fmla="*/ 1387909 h 1592778"/>
              <a:gd name="connsiteX0" fmla="*/ 3046300 w 3715096"/>
              <a:gd name="connsiteY0" fmla="*/ 1592778 h 1592778"/>
              <a:gd name="connsiteX1" fmla="*/ 3247084 w 3715096"/>
              <a:gd name="connsiteY1" fmla="*/ 1398740 h 1592778"/>
              <a:gd name="connsiteX2" fmla="*/ 185539 w 3715096"/>
              <a:gd name="connsiteY2" fmla="*/ 1404169 h 1592778"/>
              <a:gd name="connsiteX3" fmla="*/ 0 w 3715096"/>
              <a:gd name="connsiteY3" fmla="*/ 533875 h 1592778"/>
              <a:gd name="connsiteX4" fmla="*/ 0 w 3715096"/>
              <a:gd name="connsiteY4" fmla="*/ 192012 h 1592778"/>
              <a:gd name="connsiteX5" fmla="*/ 192012 w 3715096"/>
              <a:gd name="connsiteY5" fmla="*/ 0 h 1592778"/>
              <a:gd name="connsiteX6" fmla="*/ 3523084 w 3715096"/>
              <a:gd name="connsiteY6" fmla="*/ 0 h 1592778"/>
              <a:gd name="connsiteX7" fmla="*/ 3715096 w 3715096"/>
              <a:gd name="connsiteY7" fmla="*/ 192012 h 1592778"/>
              <a:gd name="connsiteX8" fmla="*/ 3702149 w 3715096"/>
              <a:gd name="connsiteY8" fmla="*/ 1134639 h 1592778"/>
              <a:gd name="connsiteX9" fmla="*/ 3474924 w 3715096"/>
              <a:gd name="connsiteY9" fmla="*/ 1387909 h 1592778"/>
              <a:gd name="connsiteX0" fmla="*/ 3046300 w 3715096"/>
              <a:gd name="connsiteY0" fmla="*/ 1592778 h 1592778"/>
              <a:gd name="connsiteX1" fmla="*/ 3247084 w 3715096"/>
              <a:gd name="connsiteY1" fmla="*/ 1398740 h 1592778"/>
              <a:gd name="connsiteX2" fmla="*/ 185539 w 3715096"/>
              <a:gd name="connsiteY2" fmla="*/ 1404169 h 1592778"/>
              <a:gd name="connsiteX3" fmla="*/ 38840 w 3715096"/>
              <a:gd name="connsiteY3" fmla="*/ 1237997 h 1592778"/>
              <a:gd name="connsiteX4" fmla="*/ 0 w 3715096"/>
              <a:gd name="connsiteY4" fmla="*/ 192012 h 1592778"/>
              <a:gd name="connsiteX5" fmla="*/ 192012 w 3715096"/>
              <a:gd name="connsiteY5" fmla="*/ 0 h 1592778"/>
              <a:gd name="connsiteX6" fmla="*/ 3523084 w 3715096"/>
              <a:gd name="connsiteY6" fmla="*/ 0 h 1592778"/>
              <a:gd name="connsiteX7" fmla="*/ 3715096 w 3715096"/>
              <a:gd name="connsiteY7" fmla="*/ 192012 h 1592778"/>
              <a:gd name="connsiteX8" fmla="*/ 3702149 w 3715096"/>
              <a:gd name="connsiteY8" fmla="*/ 1134639 h 1592778"/>
              <a:gd name="connsiteX9" fmla="*/ 3474924 w 3715096"/>
              <a:gd name="connsiteY9" fmla="*/ 1387909 h 1592778"/>
              <a:gd name="connsiteX0" fmla="*/ 3046300 w 3715096"/>
              <a:gd name="connsiteY0" fmla="*/ 1592778 h 1592778"/>
              <a:gd name="connsiteX1" fmla="*/ 3247084 w 3715096"/>
              <a:gd name="connsiteY1" fmla="*/ 1398740 h 1592778"/>
              <a:gd name="connsiteX2" fmla="*/ 185539 w 3715096"/>
              <a:gd name="connsiteY2" fmla="*/ 1404169 h 1592778"/>
              <a:gd name="connsiteX3" fmla="*/ 25894 w 3715096"/>
              <a:gd name="connsiteY3" fmla="*/ 1225078 h 1592778"/>
              <a:gd name="connsiteX4" fmla="*/ 0 w 3715096"/>
              <a:gd name="connsiteY4" fmla="*/ 192012 h 1592778"/>
              <a:gd name="connsiteX5" fmla="*/ 192012 w 3715096"/>
              <a:gd name="connsiteY5" fmla="*/ 0 h 1592778"/>
              <a:gd name="connsiteX6" fmla="*/ 3523084 w 3715096"/>
              <a:gd name="connsiteY6" fmla="*/ 0 h 1592778"/>
              <a:gd name="connsiteX7" fmla="*/ 3715096 w 3715096"/>
              <a:gd name="connsiteY7" fmla="*/ 192012 h 1592778"/>
              <a:gd name="connsiteX8" fmla="*/ 3702149 w 3715096"/>
              <a:gd name="connsiteY8" fmla="*/ 1134639 h 1592778"/>
              <a:gd name="connsiteX9" fmla="*/ 3474924 w 3715096"/>
              <a:gd name="connsiteY9" fmla="*/ 1387909 h 1592778"/>
              <a:gd name="connsiteX0" fmla="*/ 3046300 w 3715096"/>
              <a:gd name="connsiteY0" fmla="*/ 1592778 h 1592778"/>
              <a:gd name="connsiteX1" fmla="*/ 3247084 w 3715096"/>
              <a:gd name="connsiteY1" fmla="*/ 1398740 h 1592778"/>
              <a:gd name="connsiteX2" fmla="*/ 185539 w 3715096"/>
              <a:gd name="connsiteY2" fmla="*/ 1404169 h 1592778"/>
              <a:gd name="connsiteX3" fmla="*/ 19421 w 3715096"/>
              <a:gd name="connsiteY3" fmla="*/ 1212159 h 1592778"/>
              <a:gd name="connsiteX4" fmla="*/ 0 w 3715096"/>
              <a:gd name="connsiteY4" fmla="*/ 192012 h 1592778"/>
              <a:gd name="connsiteX5" fmla="*/ 192012 w 3715096"/>
              <a:gd name="connsiteY5" fmla="*/ 0 h 1592778"/>
              <a:gd name="connsiteX6" fmla="*/ 3523084 w 3715096"/>
              <a:gd name="connsiteY6" fmla="*/ 0 h 1592778"/>
              <a:gd name="connsiteX7" fmla="*/ 3715096 w 3715096"/>
              <a:gd name="connsiteY7" fmla="*/ 192012 h 1592778"/>
              <a:gd name="connsiteX8" fmla="*/ 3702149 w 3715096"/>
              <a:gd name="connsiteY8" fmla="*/ 1134639 h 1592778"/>
              <a:gd name="connsiteX9" fmla="*/ 3474924 w 3715096"/>
              <a:gd name="connsiteY9" fmla="*/ 1387909 h 1592778"/>
              <a:gd name="connsiteX0" fmla="*/ 3046300 w 3715096"/>
              <a:gd name="connsiteY0" fmla="*/ 1592778 h 1592778"/>
              <a:gd name="connsiteX1" fmla="*/ 3247084 w 3715096"/>
              <a:gd name="connsiteY1" fmla="*/ 1398740 h 1592778"/>
              <a:gd name="connsiteX2" fmla="*/ 185539 w 3715096"/>
              <a:gd name="connsiteY2" fmla="*/ 1404169 h 1592778"/>
              <a:gd name="connsiteX3" fmla="*/ 19421 w 3715096"/>
              <a:gd name="connsiteY3" fmla="*/ 1212159 h 1592778"/>
              <a:gd name="connsiteX4" fmla="*/ 0 w 3715096"/>
              <a:gd name="connsiteY4" fmla="*/ 192012 h 1592778"/>
              <a:gd name="connsiteX5" fmla="*/ 192012 w 3715096"/>
              <a:gd name="connsiteY5" fmla="*/ 0 h 1592778"/>
              <a:gd name="connsiteX6" fmla="*/ 3523084 w 3715096"/>
              <a:gd name="connsiteY6" fmla="*/ 0 h 1592778"/>
              <a:gd name="connsiteX7" fmla="*/ 3715096 w 3715096"/>
              <a:gd name="connsiteY7" fmla="*/ 192012 h 1592778"/>
              <a:gd name="connsiteX8" fmla="*/ 3695676 w 3715096"/>
              <a:gd name="connsiteY8" fmla="*/ 1205697 h 1592778"/>
              <a:gd name="connsiteX9" fmla="*/ 3474924 w 3715096"/>
              <a:gd name="connsiteY9" fmla="*/ 1387909 h 1592778"/>
              <a:gd name="connsiteX0" fmla="*/ 3046300 w 3715096"/>
              <a:gd name="connsiteY0" fmla="*/ 1592778 h 1592778"/>
              <a:gd name="connsiteX1" fmla="*/ 3247084 w 3715096"/>
              <a:gd name="connsiteY1" fmla="*/ 1398740 h 1592778"/>
              <a:gd name="connsiteX2" fmla="*/ 185539 w 3715096"/>
              <a:gd name="connsiteY2" fmla="*/ 1404169 h 1592778"/>
              <a:gd name="connsiteX3" fmla="*/ 19421 w 3715096"/>
              <a:gd name="connsiteY3" fmla="*/ 1212159 h 1592778"/>
              <a:gd name="connsiteX4" fmla="*/ 0 w 3715096"/>
              <a:gd name="connsiteY4" fmla="*/ 192012 h 1592778"/>
              <a:gd name="connsiteX5" fmla="*/ 192012 w 3715096"/>
              <a:gd name="connsiteY5" fmla="*/ 0 h 1592778"/>
              <a:gd name="connsiteX6" fmla="*/ 3523084 w 3715096"/>
              <a:gd name="connsiteY6" fmla="*/ 0 h 1592778"/>
              <a:gd name="connsiteX7" fmla="*/ 3715096 w 3715096"/>
              <a:gd name="connsiteY7" fmla="*/ 192012 h 1592778"/>
              <a:gd name="connsiteX8" fmla="*/ 3695676 w 3715096"/>
              <a:gd name="connsiteY8" fmla="*/ 1205697 h 1592778"/>
              <a:gd name="connsiteX9" fmla="*/ 3474924 w 3715096"/>
              <a:gd name="connsiteY9" fmla="*/ 1387909 h 1592778"/>
              <a:gd name="connsiteX0" fmla="*/ 3046300 w 3715096"/>
              <a:gd name="connsiteY0" fmla="*/ 1592778 h 1592778"/>
              <a:gd name="connsiteX1" fmla="*/ 3247084 w 3715096"/>
              <a:gd name="connsiteY1" fmla="*/ 1398740 h 1592778"/>
              <a:gd name="connsiteX2" fmla="*/ 185539 w 3715096"/>
              <a:gd name="connsiteY2" fmla="*/ 1404169 h 1592778"/>
              <a:gd name="connsiteX3" fmla="*/ 1 w 3715096"/>
              <a:gd name="connsiteY3" fmla="*/ 1225079 h 1592778"/>
              <a:gd name="connsiteX4" fmla="*/ 0 w 3715096"/>
              <a:gd name="connsiteY4" fmla="*/ 192012 h 1592778"/>
              <a:gd name="connsiteX5" fmla="*/ 192012 w 3715096"/>
              <a:gd name="connsiteY5" fmla="*/ 0 h 1592778"/>
              <a:gd name="connsiteX6" fmla="*/ 3523084 w 3715096"/>
              <a:gd name="connsiteY6" fmla="*/ 0 h 1592778"/>
              <a:gd name="connsiteX7" fmla="*/ 3715096 w 3715096"/>
              <a:gd name="connsiteY7" fmla="*/ 192012 h 1592778"/>
              <a:gd name="connsiteX8" fmla="*/ 3695676 w 3715096"/>
              <a:gd name="connsiteY8" fmla="*/ 1205697 h 1592778"/>
              <a:gd name="connsiteX9" fmla="*/ 3474924 w 3715096"/>
              <a:gd name="connsiteY9" fmla="*/ 1387909 h 1592778"/>
              <a:gd name="connsiteX0" fmla="*/ 3111034 w 3715096"/>
              <a:gd name="connsiteY0" fmla="*/ 1534640 h 1534640"/>
              <a:gd name="connsiteX1" fmla="*/ 3247084 w 3715096"/>
              <a:gd name="connsiteY1" fmla="*/ 1398740 h 1534640"/>
              <a:gd name="connsiteX2" fmla="*/ 185539 w 3715096"/>
              <a:gd name="connsiteY2" fmla="*/ 1404169 h 1534640"/>
              <a:gd name="connsiteX3" fmla="*/ 1 w 3715096"/>
              <a:gd name="connsiteY3" fmla="*/ 1225079 h 1534640"/>
              <a:gd name="connsiteX4" fmla="*/ 0 w 3715096"/>
              <a:gd name="connsiteY4" fmla="*/ 192012 h 1534640"/>
              <a:gd name="connsiteX5" fmla="*/ 192012 w 3715096"/>
              <a:gd name="connsiteY5" fmla="*/ 0 h 1534640"/>
              <a:gd name="connsiteX6" fmla="*/ 3523084 w 3715096"/>
              <a:gd name="connsiteY6" fmla="*/ 0 h 1534640"/>
              <a:gd name="connsiteX7" fmla="*/ 3715096 w 3715096"/>
              <a:gd name="connsiteY7" fmla="*/ 192012 h 1534640"/>
              <a:gd name="connsiteX8" fmla="*/ 3695676 w 3715096"/>
              <a:gd name="connsiteY8" fmla="*/ 1205697 h 1534640"/>
              <a:gd name="connsiteX9" fmla="*/ 3474924 w 3715096"/>
              <a:gd name="connsiteY9" fmla="*/ 1387909 h 1534640"/>
              <a:gd name="connsiteX0" fmla="*/ 3111034 w 3715096"/>
              <a:gd name="connsiteY0" fmla="*/ 1534640 h 1534640"/>
              <a:gd name="connsiteX1" fmla="*/ 3247084 w 3715096"/>
              <a:gd name="connsiteY1" fmla="*/ 1398740 h 1534640"/>
              <a:gd name="connsiteX2" fmla="*/ 185539 w 3715096"/>
              <a:gd name="connsiteY2" fmla="*/ 1404169 h 1534640"/>
              <a:gd name="connsiteX3" fmla="*/ 1 w 3715096"/>
              <a:gd name="connsiteY3" fmla="*/ 1173400 h 1534640"/>
              <a:gd name="connsiteX4" fmla="*/ 0 w 3715096"/>
              <a:gd name="connsiteY4" fmla="*/ 192012 h 1534640"/>
              <a:gd name="connsiteX5" fmla="*/ 192012 w 3715096"/>
              <a:gd name="connsiteY5" fmla="*/ 0 h 1534640"/>
              <a:gd name="connsiteX6" fmla="*/ 3523084 w 3715096"/>
              <a:gd name="connsiteY6" fmla="*/ 0 h 1534640"/>
              <a:gd name="connsiteX7" fmla="*/ 3715096 w 3715096"/>
              <a:gd name="connsiteY7" fmla="*/ 192012 h 1534640"/>
              <a:gd name="connsiteX8" fmla="*/ 3695676 w 3715096"/>
              <a:gd name="connsiteY8" fmla="*/ 1205697 h 1534640"/>
              <a:gd name="connsiteX9" fmla="*/ 3474924 w 3715096"/>
              <a:gd name="connsiteY9" fmla="*/ 1387909 h 1534640"/>
              <a:gd name="connsiteX0" fmla="*/ 3111034 w 3715096"/>
              <a:gd name="connsiteY0" fmla="*/ 1534640 h 1534640"/>
              <a:gd name="connsiteX1" fmla="*/ 3247084 w 3715096"/>
              <a:gd name="connsiteY1" fmla="*/ 1398740 h 1534640"/>
              <a:gd name="connsiteX2" fmla="*/ 185539 w 3715096"/>
              <a:gd name="connsiteY2" fmla="*/ 1404169 h 1534640"/>
              <a:gd name="connsiteX3" fmla="*/ 1 w 3715096"/>
              <a:gd name="connsiteY3" fmla="*/ 1173400 h 1534640"/>
              <a:gd name="connsiteX4" fmla="*/ 0 w 3715096"/>
              <a:gd name="connsiteY4" fmla="*/ 192012 h 1534640"/>
              <a:gd name="connsiteX5" fmla="*/ 192012 w 3715096"/>
              <a:gd name="connsiteY5" fmla="*/ 0 h 1534640"/>
              <a:gd name="connsiteX6" fmla="*/ 3523084 w 3715096"/>
              <a:gd name="connsiteY6" fmla="*/ 0 h 1534640"/>
              <a:gd name="connsiteX7" fmla="*/ 3715096 w 3715096"/>
              <a:gd name="connsiteY7" fmla="*/ 192012 h 1534640"/>
              <a:gd name="connsiteX8" fmla="*/ 3702149 w 3715096"/>
              <a:gd name="connsiteY8" fmla="*/ 1166938 h 1534640"/>
              <a:gd name="connsiteX9" fmla="*/ 3474924 w 3715096"/>
              <a:gd name="connsiteY9" fmla="*/ 1387909 h 1534640"/>
              <a:gd name="connsiteX0" fmla="*/ 3111034 w 3715096"/>
              <a:gd name="connsiteY0" fmla="*/ 1534640 h 1534640"/>
              <a:gd name="connsiteX1" fmla="*/ 3247084 w 3715096"/>
              <a:gd name="connsiteY1" fmla="*/ 1398740 h 1534640"/>
              <a:gd name="connsiteX2" fmla="*/ 185539 w 3715096"/>
              <a:gd name="connsiteY2" fmla="*/ 1404169 h 1534640"/>
              <a:gd name="connsiteX3" fmla="*/ 1 w 3715096"/>
              <a:gd name="connsiteY3" fmla="*/ 1173400 h 1534640"/>
              <a:gd name="connsiteX4" fmla="*/ 0 w 3715096"/>
              <a:gd name="connsiteY4" fmla="*/ 192012 h 1534640"/>
              <a:gd name="connsiteX5" fmla="*/ 192012 w 3715096"/>
              <a:gd name="connsiteY5" fmla="*/ 0 h 1534640"/>
              <a:gd name="connsiteX6" fmla="*/ 3523084 w 3715096"/>
              <a:gd name="connsiteY6" fmla="*/ 0 h 1534640"/>
              <a:gd name="connsiteX7" fmla="*/ 3715096 w 3715096"/>
              <a:gd name="connsiteY7" fmla="*/ 192012 h 1534640"/>
              <a:gd name="connsiteX8" fmla="*/ 3695676 w 3715096"/>
              <a:gd name="connsiteY8" fmla="*/ 1179857 h 1534640"/>
              <a:gd name="connsiteX9" fmla="*/ 3474924 w 3715096"/>
              <a:gd name="connsiteY9" fmla="*/ 1387909 h 1534640"/>
              <a:gd name="connsiteX0" fmla="*/ 3111034 w 3715096"/>
              <a:gd name="connsiteY0" fmla="*/ 1534640 h 1534640"/>
              <a:gd name="connsiteX1" fmla="*/ 3247084 w 3715096"/>
              <a:gd name="connsiteY1" fmla="*/ 1398740 h 1534640"/>
              <a:gd name="connsiteX2" fmla="*/ 185539 w 3715096"/>
              <a:gd name="connsiteY2" fmla="*/ 1404169 h 1534640"/>
              <a:gd name="connsiteX3" fmla="*/ 1 w 3715096"/>
              <a:gd name="connsiteY3" fmla="*/ 1186320 h 1534640"/>
              <a:gd name="connsiteX4" fmla="*/ 0 w 3715096"/>
              <a:gd name="connsiteY4" fmla="*/ 192012 h 1534640"/>
              <a:gd name="connsiteX5" fmla="*/ 192012 w 3715096"/>
              <a:gd name="connsiteY5" fmla="*/ 0 h 1534640"/>
              <a:gd name="connsiteX6" fmla="*/ 3523084 w 3715096"/>
              <a:gd name="connsiteY6" fmla="*/ 0 h 1534640"/>
              <a:gd name="connsiteX7" fmla="*/ 3715096 w 3715096"/>
              <a:gd name="connsiteY7" fmla="*/ 192012 h 1534640"/>
              <a:gd name="connsiteX8" fmla="*/ 3695676 w 3715096"/>
              <a:gd name="connsiteY8" fmla="*/ 1179857 h 1534640"/>
              <a:gd name="connsiteX9" fmla="*/ 3474924 w 3715096"/>
              <a:gd name="connsiteY9" fmla="*/ 1387909 h 1534640"/>
              <a:gd name="connsiteX0" fmla="*/ 3111034 w 3715096"/>
              <a:gd name="connsiteY0" fmla="*/ 1534640 h 1534640"/>
              <a:gd name="connsiteX1" fmla="*/ 3247084 w 3715096"/>
              <a:gd name="connsiteY1" fmla="*/ 1398740 h 1534640"/>
              <a:gd name="connsiteX2" fmla="*/ 185539 w 3715096"/>
              <a:gd name="connsiteY2" fmla="*/ 1404169 h 1534640"/>
              <a:gd name="connsiteX3" fmla="*/ 1 w 3715096"/>
              <a:gd name="connsiteY3" fmla="*/ 1186320 h 1534640"/>
              <a:gd name="connsiteX4" fmla="*/ 0 w 3715096"/>
              <a:gd name="connsiteY4" fmla="*/ 192012 h 1534640"/>
              <a:gd name="connsiteX5" fmla="*/ 192012 w 3715096"/>
              <a:gd name="connsiteY5" fmla="*/ 0 h 1534640"/>
              <a:gd name="connsiteX6" fmla="*/ 3523084 w 3715096"/>
              <a:gd name="connsiteY6" fmla="*/ 0 h 1534640"/>
              <a:gd name="connsiteX7" fmla="*/ 3715096 w 3715096"/>
              <a:gd name="connsiteY7" fmla="*/ 192012 h 1534640"/>
              <a:gd name="connsiteX8" fmla="*/ 3708623 w 3715096"/>
              <a:gd name="connsiteY8" fmla="*/ 1173397 h 1534640"/>
              <a:gd name="connsiteX9" fmla="*/ 3474924 w 3715096"/>
              <a:gd name="connsiteY9" fmla="*/ 1387909 h 1534640"/>
              <a:gd name="connsiteX0" fmla="*/ 3111034 w 3715096"/>
              <a:gd name="connsiteY0" fmla="*/ 1534640 h 1534640"/>
              <a:gd name="connsiteX1" fmla="*/ 3311817 w 3715096"/>
              <a:gd name="connsiteY1" fmla="*/ 1392280 h 1534640"/>
              <a:gd name="connsiteX2" fmla="*/ 185539 w 3715096"/>
              <a:gd name="connsiteY2" fmla="*/ 1404169 h 1534640"/>
              <a:gd name="connsiteX3" fmla="*/ 1 w 3715096"/>
              <a:gd name="connsiteY3" fmla="*/ 1186320 h 1534640"/>
              <a:gd name="connsiteX4" fmla="*/ 0 w 3715096"/>
              <a:gd name="connsiteY4" fmla="*/ 192012 h 1534640"/>
              <a:gd name="connsiteX5" fmla="*/ 192012 w 3715096"/>
              <a:gd name="connsiteY5" fmla="*/ 0 h 1534640"/>
              <a:gd name="connsiteX6" fmla="*/ 3523084 w 3715096"/>
              <a:gd name="connsiteY6" fmla="*/ 0 h 1534640"/>
              <a:gd name="connsiteX7" fmla="*/ 3715096 w 3715096"/>
              <a:gd name="connsiteY7" fmla="*/ 192012 h 1534640"/>
              <a:gd name="connsiteX8" fmla="*/ 3708623 w 3715096"/>
              <a:gd name="connsiteY8" fmla="*/ 1173397 h 1534640"/>
              <a:gd name="connsiteX9" fmla="*/ 3474924 w 3715096"/>
              <a:gd name="connsiteY9" fmla="*/ 1387909 h 1534640"/>
              <a:gd name="connsiteX0" fmla="*/ 3149874 w 3715096"/>
              <a:gd name="connsiteY0" fmla="*/ 1534640 h 1534640"/>
              <a:gd name="connsiteX1" fmla="*/ 3311817 w 3715096"/>
              <a:gd name="connsiteY1" fmla="*/ 1392280 h 1534640"/>
              <a:gd name="connsiteX2" fmla="*/ 185539 w 3715096"/>
              <a:gd name="connsiteY2" fmla="*/ 1404169 h 1534640"/>
              <a:gd name="connsiteX3" fmla="*/ 1 w 3715096"/>
              <a:gd name="connsiteY3" fmla="*/ 1186320 h 1534640"/>
              <a:gd name="connsiteX4" fmla="*/ 0 w 3715096"/>
              <a:gd name="connsiteY4" fmla="*/ 192012 h 1534640"/>
              <a:gd name="connsiteX5" fmla="*/ 192012 w 3715096"/>
              <a:gd name="connsiteY5" fmla="*/ 0 h 1534640"/>
              <a:gd name="connsiteX6" fmla="*/ 3523084 w 3715096"/>
              <a:gd name="connsiteY6" fmla="*/ 0 h 1534640"/>
              <a:gd name="connsiteX7" fmla="*/ 3715096 w 3715096"/>
              <a:gd name="connsiteY7" fmla="*/ 192012 h 1534640"/>
              <a:gd name="connsiteX8" fmla="*/ 3708623 w 3715096"/>
              <a:gd name="connsiteY8" fmla="*/ 1173397 h 1534640"/>
              <a:gd name="connsiteX9" fmla="*/ 3474924 w 3715096"/>
              <a:gd name="connsiteY9" fmla="*/ 1387909 h 1534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15096" h="1534640">
                <a:moveTo>
                  <a:pt x="3149874" y="1534640"/>
                </a:moveTo>
                <a:lnTo>
                  <a:pt x="3311817" y="1392280"/>
                </a:lnTo>
                <a:lnTo>
                  <a:pt x="185539" y="1404169"/>
                </a:lnTo>
                <a:cubicBezTo>
                  <a:pt x="79494" y="1404169"/>
                  <a:pt x="1" y="1292365"/>
                  <a:pt x="1" y="1186320"/>
                </a:cubicBezTo>
                <a:cubicBezTo>
                  <a:pt x="1" y="841964"/>
                  <a:pt x="0" y="536368"/>
                  <a:pt x="0" y="192012"/>
                </a:cubicBezTo>
                <a:cubicBezTo>
                  <a:pt x="0" y="85967"/>
                  <a:pt x="85967" y="0"/>
                  <a:pt x="192012" y="0"/>
                </a:cubicBezTo>
                <a:lnTo>
                  <a:pt x="3523084" y="0"/>
                </a:lnTo>
                <a:cubicBezTo>
                  <a:pt x="3629129" y="0"/>
                  <a:pt x="3715096" y="85967"/>
                  <a:pt x="3715096" y="192012"/>
                </a:cubicBezTo>
                <a:cubicBezTo>
                  <a:pt x="3712938" y="519140"/>
                  <a:pt x="3710781" y="846269"/>
                  <a:pt x="3708623" y="1173397"/>
                </a:cubicBezTo>
                <a:cubicBezTo>
                  <a:pt x="3708623" y="1279442"/>
                  <a:pt x="3695715" y="1384272"/>
                  <a:pt x="3474924" y="1387909"/>
                </a:cubicBezTo>
              </a:path>
            </a:pathLst>
          </a:custGeom>
          <a:noFill/>
          <a:ln w="76200" cap="rnd" cmpd="sng">
            <a:solidFill>
              <a:srgbClr val="F6F4E8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68000" tIns="0" rIns="91440" bIns="3276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>
              <a:lnSpc>
                <a:spcPct val="110000"/>
              </a:lnSpc>
              <a:buFont typeface="Arial"/>
              <a:buNone/>
            </a:pPr>
            <a:endParaRPr lang="sv-SE" b="1" dirty="0">
              <a:solidFill>
                <a:schemeClr val="bg1"/>
              </a:solidFill>
            </a:endParaRPr>
          </a:p>
        </p:txBody>
      </p:sp>
      <p:sp>
        <p:nvSpPr>
          <p:cNvPr id="9" name="Platshållare för text 8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295400"/>
            <a:ext cx="7543800" cy="2590800"/>
          </a:xfrm>
        </p:spPr>
        <p:txBody>
          <a:bodyPr anchor="ctr">
            <a:normAutofit/>
          </a:bodyPr>
          <a:lstStyle>
            <a:lvl1pPr>
              <a:buClr>
                <a:schemeClr val="tx1"/>
              </a:buClr>
              <a:defRPr sz="3200" b="1" baseline="0"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 sz="3200" b="1">
                <a:solidFill>
                  <a:schemeClr val="tx1"/>
                </a:solidFill>
              </a:defRPr>
            </a:lvl2pPr>
          </a:lstStyle>
          <a:p>
            <a:pPr lvl="0"/>
            <a:r>
              <a:rPr lang="sv-SE" dirty="0" smtClean="0"/>
              <a:t>Klicka här för att skriva text</a:t>
            </a:r>
          </a:p>
          <a:p>
            <a:pPr lvl="1"/>
            <a:r>
              <a:rPr lang="sv-SE" dirty="0" smtClean="0"/>
              <a:t>Nivå två</a:t>
            </a:r>
          </a:p>
        </p:txBody>
      </p:sp>
      <p:sp>
        <p:nvSpPr>
          <p:cNvPr id="11" name="Platshållare för text 10"/>
          <p:cNvSpPr>
            <a:spLocks noGrp="1"/>
          </p:cNvSpPr>
          <p:nvPr>
            <p:ph type="body" sz="quarter" idx="14" hasCustomPrompt="1"/>
          </p:nvPr>
        </p:nvSpPr>
        <p:spPr>
          <a:xfrm>
            <a:off x="1828800" y="4800600"/>
            <a:ext cx="6858000" cy="1143000"/>
          </a:xfrm>
        </p:spPr>
        <p:txBody>
          <a:bodyPr>
            <a:normAutofit/>
          </a:bodyPr>
          <a:lstStyle>
            <a:lvl1pPr marL="0" indent="0">
              <a:buClr>
                <a:srgbClr val="006F65"/>
              </a:buClr>
              <a:buFont typeface="Arial" panose="020B0604020202020204" pitchFamily="34" charset="0"/>
              <a:buNone/>
              <a:defRPr sz="13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sv-SE" dirty="0" smtClean="0"/>
              <a:t>Klicka för att skriva exempeltext här. </a:t>
            </a:r>
          </a:p>
        </p:txBody>
      </p:sp>
    </p:spTree>
    <p:extLst>
      <p:ext uri="{BB962C8B-B14F-4D97-AF65-F5344CB8AC3E}">
        <p14:creationId xmlns:p14="http://schemas.microsoft.com/office/powerpoint/2010/main" val="81120102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bub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B90F4-A494-45B5-8A7C-7090ABFDFDA4}" type="datetimeFigureOut">
              <a:rPr lang="sv-SE" smtClean="0"/>
              <a:t>2014-03-05</a:t>
            </a:fld>
            <a:endParaRPr lang="sv-SE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CBCE0-C835-4AC7-8ABE-CC9050610E83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7" name="Rektangel med rundade hörn 10"/>
          <p:cNvSpPr/>
          <p:nvPr userDrawn="1"/>
        </p:nvSpPr>
        <p:spPr>
          <a:xfrm>
            <a:off x="477000" y="1061155"/>
            <a:ext cx="8209800" cy="3398413"/>
          </a:xfrm>
          <a:custGeom>
            <a:avLst/>
            <a:gdLst>
              <a:gd name="connsiteX0" fmla="*/ 0 w 3715096"/>
              <a:gd name="connsiteY0" fmla="*/ 192012 h 725887"/>
              <a:gd name="connsiteX1" fmla="*/ 192012 w 3715096"/>
              <a:gd name="connsiteY1" fmla="*/ 0 h 725887"/>
              <a:gd name="connsiteX2" fmla="*/ 3523084 w 3715096"/>
              <a:gd name="connsiteY2" fmla="*/ 0 h 725887"/>
              <a:gd name="connsiteX3" fmla="*/ 3715096 w 3715096"/>
              <a:gd name="connsiteY3" fmla="*/ 192012 h 725887"/>
              <a:gd name="connsiteX4" fmla="*/ 3715096 w 3715096"/>
              <a:gd name="connsiteY4" fmla="*/ 533875 h 725887"/>
              <a:gd name="connsiteX5" fmla="*/ 3523084 w 3715096"/>
              <a:gd name="connsiteY5" fmla="*/ 725887 h 725887"/>
              <a:gd name="connsiteX6" fmla="*/ 192012 w 3715096"/>
              <a:gd name="connsiteY6" fmla="*/ 725887 h 725887"/>
              <a:gd name="connsiteX7" fmla="*/ 0 w 3715096"/>
              <a:gd name="connsiteY7" fmla="*/ 533875 h 725887"/>
              <a:gd name="connsiteX8" fmla="*/ 0 w 3715096"/>
              <a:gd name="connsiteY8" fmla="*/ 192012 h 725887"/>
              <a:gd name="connsiteX0" fmla="*/ 0 w 3715096"/>
              <a:gd name="connsiteY0" fmla="*/ 192012 h 725887"/>
              <a:gd name="connsiteX1" fmla="*/ 192012 w 3715096"/>
              <a:gd name="connsiteY1" fmla="*/ 0 h 725887"/>
              <a:gd name="connsiteX2" fmla="*/ 3523084 w 3715096"/>
              <a:gd name="connsiteY2" fmla="*/ 0 h 725887"/>
              <a:gd name="connsiteX3" fmla="*/ 3715096 w 3715096"/>
              <a:gd name="connsiteY3" fmla="*/ 192012 h 725887"/>
              <a:gd name="connsiteX4" fmla="*/ 3715096 w 3715096"/>
              <a:gd name="connsiteY4" fmla="*/ 533875 h 725887"/>
              <a:gd name="connsiteX5" fmla="*/ 3523084 w 3715096"/>
              <a:gd name="connsiteY5" fmla="*/ 725887 h 725887"/>
              <a:gd name="connsiteX6" fmla="*/ 3222277 w 3715096"/>
              <a:gd name="connsiteY6" fmla="*/ 720316 h 725887"/>
              <a:gd name="connsiteX7" fmla="*/ 192012 w 3715096"/>
              <a:gd name="connsiteY7" fmla="*/ 725887 h 725887"/>
              <a:gd name="connsiteX8" fmla="*/ 0 w 3715096"/>
              <a:gd name="connsiteY8" fmla="*/ 533875 h 725887"/>
              <a:gd name="connsiteX9" fmla="*/ 0 w 3715096"/>
              <a:gd name="connsiteY9" fmla="*/ 192012 h 725887"/>
              <a:gd name="connsiteX0" fmla="*/ 3222277 w 3715096"/>
              <a:gd name="connsiteY0" fmla="*/ 720316 h 817327"/>
              <a:gd name="connsiteX1" fmla="*/ 192012 w 3715096"/>
              <a:gd name="connsiteY1" fmla="*/ 725887 h 817327"/>
              <a:gd name="connsiteX2" fmla="*/ 0 w 3715096"/>
              <a:gd name="connsiteY2" fmla="*/ 533875 h 817327"/>
              <a:gd name="connsiteX3" fmla="*/ 0 w 3715096"/>
              <a:gd name="connsiteY3" fmla="*/ 192012 h 817327"/>
              <a:gd name="connsiteX4" fmla="*/ 192012 w 3715096"/>
              <a:gd name="connsiteY4" fmla="*/ 0 h 817327"/>
              <a:gd name="connsiteX5" fmla="*/ 3523084 w 3715096"/>
              <a:gd name="connsiteY5" fmla="*/ 0 h 817327"/>
              <a:gd name="connsiteX6" fmla="*/ 3715096 w 3715096"/>
              <a:gd name="connsiteY6" fmla="*/ 192012 h 817327"/>
              <a:gd name="connsiteX7" fmla="*/ 3715096 w 3715096"/>
              <a:gd name="connsiteY7" fmla="*/ 533875 h 817327"/>
              <a:gd name="connsiteX8" fmla="*/ 3614524 w 3715096"/>
              <a:gd name="connsiteY8" fmla="*/ 817327 h 817327"/>
              <a:gd name="connsiteX0" fmla="*/ 3222277 w 3715096"/>
              <a:gd name="connsiteY0" fmla="*/ 720316 h 817327"/>
              <a:gd name="connsiteX1" fmla="*/ 3013777 w 3715096"/>
              <a:gd name="connsiteY1" fmla="*/ 713998 h 817327"/>
              <a:gd name="connsiteX2" fmla="*/ 192012 w 3715096"/>
              <a:gd name="connsiteY2" fmla="*/ 725887 h 817327"/>
              <a:gd name="connsiteX3" fmla="*/ 0 w 3715096"/>
              <a:gd name="connsiteY3" fmla="*/ 533875 h 817327"/>
              <a:gd name="connsiteX4" fmla="*/ 0 w 3715096"/>
              <a:gd name="connsiteY4" fmla="*/ 192012 h 817327"/>
              <a:gd name="connsiteX5" fmla="*/ 192012 w 3715096"/>
              <a:gd name="connsiteY5" fmla="*/ 0 h 817327"/>
              <a:gd name="connsiteX6" fmla="*/ 3523084 w 3715096"/>
              <a:gd name="connsiteY6" fmla="*/ 0 h 817327"/>
              <a:gd name="connsiteX7" fmla="*/ 3715096 w 3715096"/>
              <a:gd name="connsiteY7" fmla="*/ 192012 h 817327"/>
              <a:gd name="connsiteX8" fmla="*/ 3715096 w 3715096"/>
              <a:gd name="connsiteY8" fmla="*/ 533875 h 817327"/>
              <a:gd name="connsiteX9" fmla="*/ 3614524 w 3715096"/>
              <a:gd name="connsiteY9" fmla="*/ 817327 h 817327"/>
              <a:gd name="connsiteX0" fmla="*/ 3007459 w 3715096"/>
              <a:gd name="connsiteY0" fmla="*/ 1124703 h 1124703"/>
              <a:gd name="connsiteX1" fmla="*/ 3013777 w 3715096"/>
              <a:gd name="connsiteY1" fmla="*/ 713998 h 1124703"/>
              <a:gd name="connsiteX2" fmla="*/ 192012 w 3715096"/>
              <a:gd name="connsiteY2" fmla="*/ 725887 h 1124703"/>
              <a:gd name="connsiteX3" fmla="*/ 0 w 3715096"/>
              <a:gd name="connsiteY3" fmla="*/ 533875 h 1124703"/>
              <a:gd name="connsiteX4" fmla="*/ 0 w 3715096"/>
              <a:gd name="connsiteY4" fmla="*/ 192012 h 1124703"/>
              <a:gd name="connsiteX5" fmla="*/ 192012 w 3715096"/>
              <a:gd name="connsiteY5" fmla="*/ 0 h 1124703"/>
              <a:gd name="connsiteX6" fmla="*/ 3523084 w 3715096"/>
              <a:gd name="connsiteY6" fmla="*/ 0 h 1124703"/>
              <a:gd name="connsiteX7" fmla="*/ 3715096 w 3715096"/>
              <a:gd name="connsiteY7" fmla="*/ 192012 h 1124703"/>
              <a:gd name="connsiteX8" fmla="*/ 3715096 w 3715096"/>
              <a:gd name="connsiteY8" fmla="*/ 533875 h 1124703"/>
              <a:gd name="connsiteX9" fmla="*/ 3614524 w 3715096"/>
              <a:gd name="connsiteY9" fmla="*/ 817327 h 1124703"/>
              <a:gd name="connsiteX0" fmla="*/ 3007459 w 3715096"/>
              <a:gd name="connsiteY0" fmla="*/ 1124703 h 1124703"/>
              <a:gd name="connsiteX1" fmla="*/ 3266504 w 3715096"/>
              <a:gd name="connsiteY1" fmla="*/ 713998 h 1124703"/>
              <a:gd name="connsiteX2" fmla="*/ 192012 w 3715096"/>
              <a:gd name="connsiteY2" fmla="*/ 725887 h 1124703"/>
              <a:gd name="connsiteX3" fmla="*/ 0 w 3715096"/>
              <a:gd name="connsiteY3" fmla="*/ 533875 h 1124703"/>
              <a:gd name="connsiteX4" fmla="*/ 0 w 3715096"/>
              <a:gd name="connsiteY4" fmla="*/ 192012 h 1124703"/>
              <a:gd name="connsiteX5" fmla="*/ 192012 w 3715096"/>
              <a:gd name="connsiteY5" fmla="*/ 0 h 1124703"/>
              <a:gd name="connsiteX6" fmla="*/ 3523084 w 3715096"/>
              <a:gd name="connsiteY6" fmla="*/ 0 h 1124703"/>
              <a:gd name="connsiteX7" fmla="*/ 3715096 w 3715096"/>
              <a:gd name="connsiteY7" fmla="*/ 192012 h 1124703"/>
              <a:gd name="connsiteX8" fmla="*/ 3715096 w 3715096"/>
              <a:gd name="connsiteY8" fmla="*/ 533875 h 1124703"/>
              <a:gd name="connsiteX9" fmla="*/ 3614524 w 3715096"/>
              <a:gd name="connsiteY9" fmla="*/ 817327 h 1124703"/>
              <a:gd name="connsiteX0" fmla="*/ 3020096 w 3715096"/>
              <a:gd name="connsiteY0" fmla="*/ 985694 h 985694"/>
              <a:gd name="connsiteX1" fmla="*/ 3266504 w 3715096"/>
              <a:gd name="connsiteY1" fmla="*/ 713998 h 985694"/>
              <a:gd name="connsiteX2" fmla="*/ 192012 w 3715096"/>
              <a:gd name="connsiteY2" fmla="*/ 725887 h 985694"/>
              <a:gd name="connsiteX3" fmla="*/ 0 w 3715096"/>
              <a:gd name="connsiteY3" fmla="*/ 533875 h 985694"/>
              <a:gd name="connsiteX4" fmla="*/ 0 w 3715096"/>
              <a:gd name="connsiteY4" fmla="*/ 192012 h 985694"/>
              <a:gd name="connsiteX5" fmla="*/ 192012 w 3715096"/>
              <a:gd name="connsiteY5" fmla="*/ 0 h 985694"/>
              <a:gd name="connsiteX6" fmla="*/ 3523084 w 3715096"/>
              <a:gd name="connsiteY6" fmla="*/ 0 h 985694"/>
              <a:gd name="connsiteX7" fmla="*/ 3715096 w 3715096"/>
              <a:gd name="connsiteY7" fmla="*/ 192012 h 985694"/>
              <a:gd name="connsiteX8" fmla="*/ 3715096 w 3715096"/>
              <a:gd name="connsiteY8" fmla="*/ 533875 h 985694"/>
              <a:gd name="connsiteX9" fmla="*/ 3614524 w 3715096"/>
              <a:gd name="connsiteY9" fmla="*/ 817327 h 985694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614524 w 3715096"/>
              <a:gd name="connsiteY9" fmla="*/ 817327 h 992013"/>
              <a:gd name="connsiteX0" fmla="*/ 3007460 w 3741370"/>
              <a:gd name="connsiteY0" fmla="*/ 992013 h 992013"/>
              <a:gd name="connsiteX1" fmla="*/ 3266504 w 3741370"/>
              <a:gd name="connsiteY1" fmla="*/ 713998 h 992013"/>
              <a:gd name="connsiteX2" fmla="*/ 192012 w 3741370"/>
              <a:gd name="connsiteY2" fmla="*/ 725887 h 992013"/>
              <a:gd name="connsiteX3" fmla="*/ 0 w 3741370"/>
              <a:gd name="connsiteY3" fmla="*/ 533875 h 992013"/>
              <a:gd name="connsiteX4" fmla="*/ 0 w 3741370"/>
              <a:gd name="connsiteY4" fmla="*/ 192012 h 992013"/>
              <a:gd name="connsiteX5" fmla="*/ 192012 w 3741370"/>
              <a:gd name="connsiteY5" fmla="*/ 0 h 992013"/>
              <a:gd name="connsiteX6" fmla="*/ 3523084 w 3741370"/>
              <a:gd name="connsiteY6" fmla="*/ 0 h 992013"/>
              <a:gd name="connsiteX7" fmla="*/ 3715096 w 3741370"/>
              <a:gd name="connsiteY7" fmla="*/ 192012 h 992013"/>
              <a:gd name="connsiteX8" fmla="*/ 3715096 w 3741370"/>
              <a:gd name="connsiteY8" fmla="*/ 533875 h 992013"/>
              <a:gd name="connsiteX9" fmla="*/ 3614524 w 3741370"/>
              <a:gd name="connsiteY9" fmla="*/ 817327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507115 w 3715096"/>
              <a:gd name="connsiteY9" fmla="*/ 741504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507115 w 3715096"/>
              <a:gd name="connsiteY9" fmla="*/ 741504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507115 w 3715096"/>
              <a:gd name="connsiteY9" fmla="*/ 722548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507115 w 3715096"/>
              <a:gd name="connsiteY9" fmla="*/ 722548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75299 w 3715096"/>
              <a:gd name="connsiteY9" fmla="*/ 722548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75299 w 3715096"/>
              <a:gd name="connsiteY9" fmla="*/ 722548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28248 w 3715096"/>
              <a:gd name="connsiteY9" fmla="*/ 727243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28248 w 3715096"/>
              <a:gd name="connsiteY9" fmla="*/ 727243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28248 w 3715096"/>
              <a:gd name="connsiteY9" fmla="*/ 727243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28248 w 3715096"/>
              <a:gd name="connsiteY9" fmla="*/ 708463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28248 w 3715096"/>
              <a:gd name="connsiteY9" fmla="*/ 708463 h 992013"/>
              <a:gd name="connsiteX0" fmla="*/ 3007460 w 3716983"/>
              <a:gd name="connsiteY0" fmla="*/ 992013 h 992013"/>
              <a:gd name="connsiteX1" fmla="*/ 3266504 w 3716983"/>
              <a:gd name="connsiteY1" fmla="*/ 713998 h 992013"/>
              <a:gd name="connsiteX2" fmla="*/ 192012 w 3716983"/>
              <a:gd name="connsiteY2" fmla="*/ 725887 h 992013"/>
              <a:gd name="connsiteX3" fmla="*/ 0 w 3716983"/>
              <a:gd name="connsiteY3" fmla="*/ 533875 h 992013"/>
              <a:gd name="connsiteX4" fmla="*/ 0 w 3716983"/>
              <a:gd name="connsiteY4" fmla="*/ 192012 h 992013"/>
              <a:gd name="connsiteX5" fmla="*/ 192012 w 3716983"/>
              <a:gd name="connsiteY5" fmla="*/ 0 h 992013"/>
              <a:gd name="connsiteX6" fmla="*/ 3523084 w 3716983"/>
              <a:gd name="connsiteY6" fmla="*/ 0 h 992013"/>
              <a:gd name="connsiteX7" fmla="*/ 3715096 w 3716983"/>
              <a:gd name="connsiteY7" fmla="*/ 192012 h 992013"/>
              <a:gd name="connsiteX8" fmla="*/ 3715096 w 3716983"/>
              <a:gd name="connsiteY8" fmla="*/ 533875 h 992013"/>
              <a:gd name="connsiteX9" fmla="*/ 3483718 w 3716983"/>
              <a:gd name="connsiteY9" fmla="*/ 703850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83718 w 3715096"/>
              <a:gd name="connsiteY9" fmla="*/ 703850 h 992013"/>
              <a:gd name="connsiteX0" fmla="*/ 3007460 w 3715101"/>
              <a:gd name="connsiteY0" fmla="*/ 992013 h 992013"/>
              <a:gd name="connsiteX1" fmla="*/ 3266504 w 3715101"/>
              <a:gd name="connsiteY1" fmla="*/ 713998 h 992013"/>
              <a:gd name="connsiteX2" fmla="*/ 192012 w 3715101"/>
              <a:gd name="connsiteY2" fmla="*/ 725887 h 992013"/>
              <a:gd name="connsiteX3" fmla="*/ 0 w 3715101"/>
              <a:gd name="connsiteY3" fmla="*/ 533875 h 992013"/>
              <a:gd name="connsiteX4" fmla="*/ 0 w 3715101"/>
              <a:gd name="connsiteY4" fmla="*/ 192012 h 992013"/>
              <a:gd name="connsiteX5" fmla="*/ 192012 w 3715101"/>
              <a:gd name="connsiteY5" fmla="*/ 0 h 992013"/>
              <a:gd name="connsiteX6" fmla="*/ 3523084 w 3715101"/>
              <a:gd name="connsiteY6" fmla="*/ 0 h 992013"/>
              <a:gd name="connsiteX7" fmla="*/ 3715096 w 3715101"/>
              <a:gd name="connsiteY7" fmla="*/ 192012 h 992013"/>
              <a:gd name="connsiteX8" fmla="*/ 3715096 w 3715101"/>
              <a:gd name="connsiteY8" fmla="*/ 533875 h 992013"/>
              <a:gd name="connsiteX9" fmla="*/ 3491120 w 3715101"/>
              <a:gd name="connsiteY9" fmla="*/ 711235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91120 w 3715096"/>
              <a:gd name="connsiteY9" fmla="*/ 711235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81397 w 3715096"/>
              <a:gd name="connsiteY9" fmla="*/ 716086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81397 w 3715096"/>
              <a:gd name="connsiteY9" fmla="*/ 716086 h 992013"/>
              <a:gd name="connsiteX0" fmla="*/ 3007460 w 3715096"/>
              <a:gd name="connsiteY0" fmla="*/ 992013 h 1404169"/>
              <a:gd name="connsiteX1" fmla="*/ 3266504 w 3715096"/>
              <a:gd name="connsiteY1" fmla="*/ 713998 h 1404169"/>
              <a:gd name="connsiteX2" fmla="*/ 185539 w 3715096"/>
              <a:gd name="connsiteY2" fmla="*/ 1404169 h 1404169"/>
              <a:gd name="connsiteX3" fmla="*/ 0 w 3715096"/>
              <a:gd name="connsiteY3" fmla="*/ 533875 h 1404169"/>
              <a:gd name="connsiteX4" fmla="*/ 0 w 3715096"/>
              <a:gd name="connsiteY4" fmla="*/ 192012 h 1404169"/>
              <a:gd name="connsiteX5" fmla="*/ 192012 w 3715096"/>
              <a:gd name="connsiteY5" fmla="*/ 0 h 1404169"/>
              <a:gd name="connsiteX6" fmla="*/ 3523084 w 3715096"/>
              <a:gd name="connsiteY6" fmla="*/ 0 h 1404169"/>
              <a:gd name="connsiteX7" fmla="*/ 3715096 w 3715096"/>
              <a:gd name="connsiteY7" fmla="*/ 192012 h 1404169"/>
              <a:gd name="connsiteX8" fmla="*/ 3715096 w 3715096"/>
              <a:gd name="connsiteY8" fmla="*/ 533875 h 1404169"/>
              <a:gd name="connsiteX9" fmla="*/ 3481397 w 3715096"/>
              <a:gd name="connsiteY9" fmla="*/ 716086 h 1404169"/>
              <a:gd name="connsiteX0" fmla="*/ 3007460 w 3715096"/>
              <a:gd name="connsiteY0" fmla="*/ 992013 h 1404169"/>
              <a:gd name="connsiteX1" fmla="*/ 3247084 w 3715096"/>
              <a:gd name="connsiteY1" fmla="*/ 1398740 h 1404169"/>
              <a:gd name="connsiteX2" fmla="*/ 185539 w 3715096"/>
              <a:gd name="connsiteY2" fmla="*/ 1404169 h 1404169"/>
              <a:gd name="connsiteX3" fmla="*/ 0 w 3715096"/>
              <a:gd name="connsiteY3" fmla="*/ 533875 h 1404169"/>
              <a:gd name="connsiteX4" fmla="*/ 0 w 3715096"/>
              <a:gd name="connsiteY4" fmla="*/ 192012 h 1404169"/>
              <a:gd name="connsiteX5" fmla="*/ 192012 w 3715096"/>
              <a:gd name="connsiteY5" fmla="*/ 0 h 1404169"/>
              <a:gd name="connsiteX6" fmla="*/ 3523084 w 3715096"/>
              <a:gd name="connsiteY6" fmla="*/ 0 h 1404169"/>
              <a:gd name="connsiteX7" fmla="*/ 3715096 w 3715096"/>
              <a:gd name="connsiteY7" fmla="*/ 192012 h 1404169"/>
              <a:gd name="connsiteX8" fmla="*/ 3715096 w 3715096"/>
              <a:gd name="connsiteY8" fmla="*/ 533875 h 1404169"/>
              <a:gd name="connsiteX9" fmla="*/ 3481397 w 3715096"/>
              <a:gd name="connsiteY9" fmla="*/ 716086 h 1404169"/>
              <a:gd name="connsiteX0" fmla="*/ 3046300 w 3715096"/>
              <a:gd name="connsiteY0" fmla="*/ 1592778 h 1592778"/>
              <a:gd name="connsiteX1" fmla="*/ 3247084 w 3715096"/>
              <a:gd name="connsiteY1" fmla="*/ 1398740 h 1592778"/>
              <a:gd name="connsiteX2" fmla="*/ 185539 w 3715096"/>
              <a:gd name="connsiteY2" fmla="*/ 1404169 h 1592778"/>
              <a:gd name="connsiteX3" fmla="*/ 0 w 3715096"/>
              <a:gd name="connsiteY3" fmla="*/ 533875 h 1592778"/>
              <a:gd name="connsiteX4" fmla="*/ 0 w 3715096"/>
              <a:gd name="connsiteY4" fmla="*/ 192012 h 1592778"/>
              <a:gd name="connsiteX5" fmla="*/ 192012 w 3715096"/>
              <a:gd name="connsiteY5" fmla="*/ 0 h 1592778"/>
              <a:gd name="connsiteX6" fmla="*/ 3523084 w 3715096"/>
              <a:gd name="connsiteY6" fmla="*/ 0 h 1592778"/>
              <a:gd name="connsiteX7" fmla="*/ 3715096 w 3715096"/>
              <a:gd name="connsiteY7" fmla="*/ 192012 h 1592778"/>
              <a:gd name="connsiteX8" fmla="*/ 3715096 w 3715096"/>
              <a:gd name="connsiteY8" fmla="*/ 533875 h 1592778"/>
              <a:gd name="connsiteX9" fmla="*/ 3481397 w 3715096"/>
              <a:gd name="connsiteY9" fmla="*/ 716086 h 1592778"/>
              <a:gd name="connsiteX0" fmla="*/ 3046300 w 3715096"/>
              <a:gd name="connsiteY0" fmla="*/ 1592778 h 1592778"/>
              <a:gd name="connsiteX1" fmla="*/ 3247084 w 3715096"/>
              <a:gd name="connsiteY1" fmla="*/ 1398740 h 1592778"/>
              <a:gd name="connsiteX2" fmla="*/ 185539 w 3715096"/>
              <a:gd name="connsiteY2" fmla="*/ 1404169 h 1592778"/>
              <a:gd name="connsiteX3" fmla="*/ 0 w 3715096"/>
              <a:gd name="connsiteY3" fmla="*/ 533875 h 1592778"/>
              <a:gd name="connsiteX4" fmla="*/ 0 w 3715096"/>
              <a:gd name="connsiteY4" fmla="*/ 192012 h 1592778"/>
              <a:gd name="connsiteX5" fmla="*/ 192012 w 3715096"/>
              <a:gd name="connsiteY5" fmla="*/ 0 h 1592778"/>
              <a:gd name="connsiteX6" fmla="*/ 3523084 w 3715096"/>
              <a:gd name="connsiteY6" fmla="*/ 0 h 1592778"/>
              <a:gd name="connsiteX7" fmla="*/ 3715096 w 3715096"/>
              <a:gd name="connsiteY7" fmla="*/ 192012 h 1592778"/>
              <a:gd name="connsiteX8" fmla="*/ 3715096 w 3715096"/>
              <a:gd name="connsiteY8" fmla="*/ 533875 h 1592778"/>
              <a:gd name="connsiteX9" fmla="*/ 3474924 w 3715096"/>
              <a:gd name="connsiteY9" fmla="*/ 1387909 h 1592778"/>
              <a:gd name="connsiteX0" fmla="*/ 3046300 w 3715096"/>
              <a:gd name="connsiteY0" fmla="*/ 1592778 h 1592778"/>
              <a:gd name="connsiteX1" fmla="*/ 3247084 w 3715096"/>
              <a:gd name="connsiteY1" fmla="*/ 1398740 h 1592778"/>
              <a:gd name="connsiteX2" fmla="*/ 185539 w 3715096"/>
              <a:gd name="connsiteY2" fmla="*/ 1404169 h 1592778"/>
              <a:gd name="connsiteX3" fmla="*/ 0 w 3715096"/>
              <a:gd name="connsiteY3" fmla="*/ 533875 h 1592778"/>
              <a:gd name="connsiteX4" fmla="*/ 0 w 3715096"/>
              <a:gd name="connsiteY4" fmla="*/ 192012 h 1592778"/>
              <a:gd name="connsiteX5" fmla="*/ 192012 w 3715096"/>
              <a:gd name="connsiteY5" fmla="*/ 0 h 1592778"/>
              <a:gd name="connsiteX6" fmla="*/ 3523084 w 3715096"/>
              <a:gd name="connsiteY6" fmla="*/ 0 h 1592778"/>
              <a:gd name="connsiteX7" fmla="*/ 3715096 w 3715096"/>
              <a:gd name="connsiteY7" fmla="*/ 192012 h 1592778"/>
              <a:gd name="connsiteX8" fmla="*/ 3702149 w 3715096"/>
              <a:gd name="connsiteY8" fmla="*/ 1134639 h 1592778"/>
              <a:gd name="connsiteX9" fmla="*/ 3474924 w 3715096"/>
              <a:gd name="connsiteY9" fmla="*/ 1387909 h 1592778"/>
              <a:gd name="connsiteX0" fmla="*/ 3046300 w 3715096"/>
              <a:gd name="connsiteY0" fmla="*/ 1592778 h 1592778"/>
              <a:gd name="connsiteX1" fmla="*/ 3247084 w 3715096"/>
              <a:gd name="connsiteY1" fmla="*/ 1398740 h 1592778"/>
              <a:gd name="connsiteX2" fmla="*/ 185539 w 3715096"/>
              <a:gd name="connsiteY2" fmla="*/ 1404169 h 1592778"/>
              <a:gd name="connsiteX3" fmla="*/ 38840 w 3715096"/>
              <a:gd name="connsiteY3" fmla="*/ 1237997 h 1592778"/>
              <a:gd name="connsiteX4" fmla="*/ 0 w 3715096"/>
              <a:gd name="connsiteY4" fmla="*/ 192012 h 1592778"/>
              <a:gd name="connsiteX5" fmla="*/ 192012 w 3715096"/>
              <a:gd name="connsiteY5" fmla="*/ 0 h 1592778"/>
              <a:gd name="connsiteX6" fmla="*/ 3523084 w 3715096"/>
              <a:gd name="connsiteY6" fmla="*/ 0 h 1592778"/>
              <a:gd name="connsiteX7" fmla="*/ 3715096 w 3715096"/>
              <a:gd name="connsiteY7" fmla="*/ 192012 h 1592778"/>
              <a:gd name="connsiteX8" fmla="*/ 3702149 w 3715096"/>
              <a:gd name="connsiteY8" fmla="*/ 1134639 h 1592778"/>
              <a:gd name="connsiteX9" fmla="*/ 3474924 w 3715096"/>
              <a:gd name="connsiteY9" fmla="*/ 1387909 h 1592778"/>
              <a:gd name="connsiteX0" fmla="*/ 3046300 w 3715096"/>
              <a:gd name="connsiteY0" fmla="*/ 1592778 h 1592778"/>
              <a:gd name="connsiteX1" fmla="*/ 3247084 w 3715096"/>
              <a:gd name="connsiteY1" fmla="*/ 1398740 h 1592778"/>
              <a:gd name="connsiteX2" fmla="*/ 185539 w 3715096"/>
              <a:gd name="connsiteY2" fmla="*/ 1404169 h 1592778"/>
              <a:gd name="connsiteX3" fmla="*/ 25894 w 3715096"/>
              <a:gd name="connsiteY3" fmla="*/ 1225078 h 1592778"/>
              <a:gd name="connsiteX4" fmla="*/ 0 w 3715096"/>
              <a:gd name="connsiteY4" fmla="*/ 192012 h 1592778"/>
              <a:gd name="connsiteX5" fmla="*/ 192012 w 3715096"/>
              <a:gd name="connsiteY5" fmla="*/ 0 h 1592778"/>
              <a:gd name="connsiteX6" fmla="*/ 3523084 w 3715096"/>
              <a:gd name="connsiteY6" fmla="*/ 0 h 1592778"/>
              <a:gd name="connsiteX7" fmla="*/ 3715096 w 3715096"/>
              <a:gd name="connsiteY7" fmla="*/ 192012 h 1592778"/>
              <a:gd name="connsiteX8" fmla="*/ 3702149 w 3715096"/>
              <a:gd name="connsiteY8" fmla="*/ 1134639 h 1592778"/>
              <a:gd name="connsiteX9" fmla="*/ 3474924 w 3715096"/>
              <a:gd name="connsiteY9" fmla="*/ 1387909 h 1592778"/>
              <a:gd name="connsiteX0" fmla="*/ 3046300 w 3715096"/>
              <a:gd name="connsiteY0" fmla="*/ 1592778 h 1592778"/>
              <a:gd name="connsiteX1" fmla="*/ 3247084 w 3715096"/>
              <a:gd name="connsiteY1" fmla="*/ 1398740 h 1592778"/>
              <a:gd name="connsiteX2" fmla="*/ 185539 w 3715096"/>
              <a:gd name="connsiteY2" fmla="*/ 1404169 h 1592778"/>
              <a:gd name="connsiteX3" fmla="*/ 19421 w 3715096"/>
              <a:gd name="connsiteY3" fmla="*/ 1212159 h 1592778"/>
              <a:gd name="connsiteX4" fmla="*/ 0 w 3715096"/>
              <a:gd name="connsiteY4" fmla="*/ 192012 h 1592778"/>
              <a:gd name="connsiteX5" fmla="*/ 192012 w 3715096"/>
              <a:gd name="connsiteY5" fmla="*/ 0 h 1592778"/>
              <a:gd name="connsiteX6" fmla="*/ 3523084 w 3715096"/>
              <a:gd name="connsiteY6" fmla="*/ 0 h 1592778"/>
              <a:gd name="connsiteX7" fmla="*/ 3715096 w 3715096"/>
              <a:gd name="connsiteY7" fmla="*/ 192012 h 1592778"/>
              <a:gd name="connsiteX8" fmla="*/ 3702149 w 3715096"/>
              <a:gd name="connsiteY8" fmla="*/ 1134639 h 1592778"/>
              <a:gd name="connsiteX9" fmla="*/ 3474924 w 3715096"/>
              <a:gd name="connsiteY9" fmla="*/ 1387909 h 1592778"/>
              <a:gd name="connsiteX0" fmla="*/ 3046300 w 3715096"/>
              <a:gd name="connsiteY0" fmla="*/ 1592778 h 1592778"/>
              <a:gd name="connsiteX1" fmla="*/ 3247084 w 3715096"/>
              <a:gd name="connsiteY1" fmla="*/ 1398740 h 1592778"/>
              <a:gd name="connsiteX2" fmla="*/ 185539 w 3715096"/>
              <a:gd name="connsiteY2" fmla="*/ 1404169 h 1592778"/>
              <a:gd name="connsiteX3" fmla="*/ 19421 w 3715096"/>
              <a:gd name="connsiteY3" fmla="*/ 1212159 h 1592778"/>
              <a:gd name="connsiteX4" fmla="*/ 0 w 3715096"/>
              <a:gd name="connsiteY4" fmla="*/ 192012 h 1592778"/>
              <a:gd name="connsiteX5" fmla="*/ 192012 w 3715096"/>
              <a:gd name="connsiteY5" fmla="*/ 0 h 1592778"/>
              <a:gd name="connsiteX6" fmla="*/ 3523084 w 3715096"/>
              <a:gd name="connsiteY6" fmla="*/ 0 h 1592778"/>
              <a:gd name="connsiteX7" fmla="*/ 3715096 w 3715096"/>
              <a:gd name="connsiteY7" fmla="*/ 192012 h 1592778"/>
              <a:gd name="connsiteX8" fmla="*/ 3695676 w 3715096"/>
              <a:gd name="connsiteY8" fmla="*/ 1205697 h 1592778"/>
              <a:gd name="connsiteX9" fmla="*/ 3474924 w 3715096"/>
              <a:gd name="connsiteY9" fmla="*/ 1387909 h 1592778"/>
              <a:gd name="connsiteX0" fmla="*/ 3046300 w 3715096"/>
              <a:gd name="connsiteY0" fmla="*/ 1592778 h 1592778"/>
              <a:gd name="connsiteX1" fmla="*/ 3247084 w 3715096"/>
              <a:gd name="connsiteY1" fmla="*/ 1398740 h 1592778"/>
              <a:gd name="connsiteX2" fmla="*/ 185539 w 3715096"/>
              <a:gd name="connsiteY2" fmla="*/ 1404169 h 1592778"/>
              <a:gd name="connsiteX3" fmla="*/ 19421 w 3715096"/>
              <a:gd name="connsiteY3" fmla="*/ 1212159 h 1592778"/>
              <a:gd name="connsiteX4" fmla="*/ 0 w 3715096"/>
              <a:gd name="connsiteY4" fmla="*/ 192012 h 1592778"/>
              <a:gd name="connsiteX5" fmla="*/ 192012 w 3715096"/>
              <a:gd name="connsiteY5" fmla="*/ 0 h 1592778"/>
              <a:gd name="connsiteX6" fmla="*/ 3523084 w 3715096"/>
              <a:gd name="connsiteY6" fmla="*/ 0 h 1592778"/>
              <a:gd name="connsiteX7" fmla="*/ 3715096 w 3715096"/>
              <a:gd name="connsiteY7" fmla="*/ 192012 h 1592778"/>
              <a:gd name="connsiteX8" fmla="*/ 3695676 w 3715096"/>
              <a:gd name="connsiteY8" fmla="*/ 1205697 h 1592778"/>
              <a:gd name="connsiteX9" fmla="*/ 3474924 w 3715096"/>
              <a:gd name="connsiteY9" fmla="*/ 1387909 h 1592778"/>
              <a:gd name="connsiteX0" fmla="*/ 3046300 w 3715096"/>
              <a:gd name="connsiteY0" fmla="*/ 1592778 h 1592778"/>
              <a:gd name="connsiteX1" fmla="*/ 3247084 w 3715096"/>
              <a:gd name="connsiteY1" fmla="*/ 1398740 h 1592778"/>
              <a:gd name="connsiteX2" fmla="*/ 185539 w 3715096"/>
              <a:gd name="connsiteY2" fmla="*/ 1404169 h 1592778"/>
              <a:gd name="connsiteX3" fmla="*/ 1 w 3715096"/>
              <a:gd name="connsiteY3" fmla="*/ 1225079 h 1592778"/>
              <a:gd name="connsiteX4" fmla="*/ 0 w 3715096"/>
              <a:gd name="connsiteY4" fmla="*/ 192012 h 1592778"/>
              <a:gd name="connsiteX5" fmla="*/ 192012 w 3715096"/>
              <a:gd name="connsiteY5" fmla="*/ 0 h 1592778"/>
              <a:gd name="connsiteX6" fmla="*/ 3523084 w 3715096"/>
              <a:gd name="connsiteY6" fmla="*/ 0 h 1592778"/>
              <a:gd name="connsiteX7" fmla="*/ 3715096 w 3715096"/>
              <a:gd name="connsiteY7" fmla="*/ 192012 h 1592778"/>
              <a:gd name="connsiteX8" fmla="*/ 3695676 w 3715096"/>
              <a:gd name="connsiteY8" fmla="*/ 1205697 h 1592778"/>
              <a:gd name="connsiteX9" fmla="*/ 3474924 w 3715096"/>
              <a:gd name="connsiteY9" fmla="*/ 1387909 h 1592778"/>
              <a:gd name="connsiteX0" fmla="*/ 3111034 w 3715096"/>
              <a:gd name="connsiteY0" fmla="*/ 1534640 h 1534640"/>
              <a:gd name="connsiteX1" fmla="*/ 3247084 w 3715096"/>
              <a:gd name="connsiteY1" fmla="*/ 1398740 h 1534640"/>
              <a:gd name="connsiteX2" fmla="*/ 185539 w 3715096"/>
              <a:gd name="connsiteY2" fmla="*/ 1404169 h 1534640"/>
              <a:gd name="connsiteX3" fmla="*/ 1 w 3715096"/>
              <a:gd name="connsiteY3" fmla="*/ 1225079 h 1534640"/>
              <a:gd name="connsiteX4" fmla="*/ 0 w 3715096"/>
              <a:gd name="connsiteY4" fmla="*/ 192012 h 1534640"/>
              <a:gd name="connsiteX5" fmla="*/ 192012 w 3715096"/>
              <a:gd name="connsiteY5" fmla="*/ 0 h 1534640"/>
              <a:gd name="connsiteX6" fmla="*/ 3523084 w 3715096"/>
              <a:gd name="connsiteY6" fmla="*/ 0 h 1534640"/>
              <a:gd name="connsiteX7" fmla="*/ 3715096 w 3715096"/>
              <a:gd name="connsiteY7" fmla="*/ 192012 h 1534640"/>
              <a:gd name="connsiteX8" fmla="*/ 3695676 w 3715096"/>
              <a:gd name="connsiteY8" fmla="*/ 1205697 h 1534640"/>
              <a:gd name="connsiteX9" fmla="*/ 3474924 w 3715096"/>
              <a:gd name="connsiteY9" fmla="*/ 1387909 h 1534640"/>
              <a:gd name="connsiteX0" fmla="*/ 3111034 w 3715096"/>
              <a:gd name="connsiteY0" fmla="*/ 1534640 h 1534640"/>
              <a:gd name="connsiteX1" fmla="*/ 3247084 w 3715096"/>
              <a:gd name="connsiteY1" fmla="*/ 1398740 h 1534640"/>
              <a:gd name="connsiteX2" fmla="*/ 185539 w 3715096"/>
              <a:gd name="connsiteY2" fmla="*/ 1404169 h 1534640"/>
              <a:gd name="connsiteX3" fmla="*/ 1 w 3715096"/>
              <a:gd name="connsiteY3" fmla="*/ 1173400 h 1534640"/>
              <a:gd name="connsiteX4" fmla="*/ 0 w 3715096"/>
              <a:gd name="connsiteY4" fmla="*/ 192012 h 1534640"/>
              <a:gd name="connsiteX5" fmla="*/ 192012 w 3715096"/>
              <a:gd name="connsiteY5" fmla="*/ 0 h 1534640"/>
              <a:gd name="connsiteX6" fmla="*/ 3523084 w 3715096"/>
              <a:gd name="connsiteY6" fmla="*/ 0 h 1534640"/>
              <a:gd name="connsiteX7" fmla="*/ 3715096 w 3715096"/>
              <a:gd name="connsiteY7" fmla="*/ 192012 h 1534640"/>
              <a:gd name="connsiteX8" fmla="*/ 3695676 w 3715096"/>
              <a:gd name="connsiteY8" fmla="*/ 1205697 h 1534640"/>
              <a:gd name="connsiteX9" fmla="*/ 3474924 w 3715096"/>
              <a:gd name="connsiteY9" fmla="*/ 1387909 h 1534640"/>
              <a:gd name="connsiteX0" fmla="*/ 3111034 w 3715096"/>
              <a:gd name="connsiteY0" fmla="*/ 1534640 h 1534640"/>
              <a:gd name="connsiteX1" fmla="*/ 3247084 w 3715096"/>
              <a:gd name="connsiteY1" fmla="*/ 1398740 h 1534640"/>
              <a:gd name="connsiteX2" fmla="*/ 185539 w 3715096"/>
              <a:gd name="connsiteY2" fmla="*/ 1404169 h 1534640"/>
              <a:gd name="connsiteX3" fmla="*/ 1 w 3715096"/>
              <a:gd name="connsiteY3" fmla="*/ 1173400 h 1534640"/>
              <a:gd name="connsiteX4" fmla="*/ 0 w 3715096"/>
              <a:gd name="connsiteY4" fmla="*/ 192012 h 1534640"/>
              <a:gd name="connsiteX5" fmla="*/ 192012 w 3715096"/>
              <a:gd name="connsiteY5" fmla="*/ 0 h 1534640"/>
              <a:gd name="connsiteX6" fmla="*/ 3523084 w 3715096"/>
              <a:gd name="connsiteY6" fmla="*/ 0 h 1534640"/>
              <a:gd name="connsiteX7" fmla="*/ 3715096 w 3715096"/>
              <a:gd name="connsiteY7" fmla="*/ 192012 h 1534640"/>
              <a:gd name="connsiteX8" fmla="*/ 3702149 w 3715096"/>
              <a:gd name="connsiteY8" fmla="*/ 1166938 h 1534640"/>
              <a:gd name="connsiteX9" fmla="*/ 3474924 w 3715096"/>
              <a:gd name="connsiteY9" fmla="*/ 1387909 h 1534640"/>
              <a:gd name="connsiteX0" fmla="*/ 3111034 w 3715096"/>
              <a:gd name="connsiteY0" fmla="*/ 1534640 h 1534640"/>
              <a:gd name="connsiteX1" fmla="*/ 3247084 w 3715096"/>
              <a:gd name="connsiteY1" fmla="*/ 1398740 h 1534640"/>
              <a:gd name="connsiteX2" fmla="*/ 185539 w 3715096"/>
              <a:gd name="connsiteY2" fmla="*/ 1404169 h 1534640"/>
              <a:gd name="connsiteX3" fmla="*/ 1 w 3715096"/>
              <a:gd name="connsiteY3" fmla="*/ 1173400 h 1534640"/>
              <a:gd name="connsiteX4" fmla="*/ 0 w 3715096"/>
              <a:gd name="connsiteY4" fmla="*/ 192012 h 1534640"/>
              <a:gd name="connsiteX5" fmla="*/ 192012 w 3715096"/>
              <a:gd name="connsiteY5" fmla="*/ 0 h 1534640"/>
              <a:gd name="connsiteX6" fmla="*/ 3523084 w 3715096"/>
              <a:gd name="connsiteY6" fmla="*/ 0 h 1534640"/>
              <a:gd name="connsiteX7" fmla="*/ 3715096 w 3715096"/>
              <a:gd name="connsiteY7" fmla="*/ 192012 h 1534640"/>
              <a:gd name="connsiteX8" fmla="*/ 3695676 w 3715096"/>
              <a:gd name="connsiteY8" fmla="*/ 1179857 h 1534640"/>
              <a:gd name="connsiteX9" fmla="*/ 3474924 w 3715096"/>
              <a:gd name="connsiteY9" fmla="*/ 1387909 h 1534640"/>
              <a:gd name="connsiteX0" fmla="*/ 3111034 w 3715096"/>
              <a:gd name="connsiteY0" fmla="*/ 1534640 h 1534640"/>
              <a:gd name="connsiteX1" fmla="*/ 3247084 w 3715096"/>
              <a:gd name="connsiteY1" fmla="*/ 1398740 h 1534640"/>
              <a:gd name="connsiteX2" fmla="*/ 185539 w 3715096"/>
              <a:gd name="connsiteY2" fmla="*/ 1404169 h 1534640"/>
              <a:gd name="connsiteX3" fmla="*/ 1 w 3715096"/>
              <a:gd name="connsiteY3" fmla="*/ 1186320 h 1534640"/>
              <a:gd name="connsiteX4" fmla="*/ 0 w 3715096"/>
              <a:gd name="connsiteY4" fmla="*/ 192012 h 1534640"/>
              <a:gd name="connsiteX5" fmla="*/ 192012 w 3715096"/>
              <a:gd name="connsiteY5" fmla="*/ 0 h 1534640"/>
              <a:gd name="connsiteX6" fmla="*/ 3523084 w 3715096"/>
              <a:gd name="connsiteY6" fmla="*/ 0 h 1534640"/>
              <a:gd name="connsiteX7" fmla="*/ 3715096 w 3715096"/>
              <a:gd name="connsiteY7" fmla="*/ 192012 h 1534640"/>
              <a:gd name="connsiteX8" fmla="*/ 3695676 w 3715096"/>
              <a:gd name="connsiteY8" fmla="*/ 1179857 h 1534640"/>
              <a:gd name="connsiteX9" fmla="*/ 3474924 w 3715096"/>
              <a:gd name="connsiteY9" fmla="*/ 1387909 h 1534640"/>
              <a:gd name="connsiteX0" fmla="*/ 3111034 w 3715096"/>
              <a:gd name="connsiteY0" fmla="*/ 1534640 h 1534640"/>
              <a:gd name="connsiteX1" fmla="*/ 3247084 w 3715096"/>
              <a:gd name="connsiteY1" fmla="*/ 1398740 h 1534640"/>
              <a:gd name="connsiteX2" fmla="*/ 185539 w 3715096"/>
              <a:gd name="connsiteY2" fmla="*/ 1404169 h 1534640"/>
              <a:gd name="connsiteX3" fmla="*/ 1 w 3715096"/>
              <a:gd name="connsiteY3" fmla="*/ 1186320 h 1534640"/>
              <a:gd name="connsiteX4" fmla="*/ 0 w 3715096"/>
              <a:gd name="connsiteY4" fmla="*/ 192012 h 1534640"/>
              <a:gd name="connsiteX5" fmla="*/ 192012 w 3715096"/>
              <a:gd name="connsiteY5" fmla="*/ 0 h 1534640"/>
              <a:gd name="connsiteX6" fmla="*/ 3523084 w 3715096"/>
              <a:gd name="connsiteY6" fmla="*/ 0 h 1534640"/>
              <a:gd name="connsiteX7" fmla="*/ 3715096 w 3715096"/>
              <a:gd name="connsiteY7" fmla="*/ 192012 h 1534640"/>
              <a:gd name="connsiteX8" fmla="*/ 3708623 w 3715096"/>
              <a:gd name="connsiteY8" fmla="*/ 1173397 h 1534640"/>
              <a:gd name="connsiteX9" fmla="*/ 3474924 w 3715096"/>
              <a:gd name="connsiteY9" fmla="*/ 1387909 h 1534640"/>
              <a:gd name="connsiteX0" fmla="*/ 3111034 w 3715096"/>
              <a:gd name="connsiteY0" fmla="*/ 1534640 h 1534640"/>
              <a:gd name="connsiteX1" fmla="*/ 3311817 w 3715096"/>
              <a:gd name="connsiteY1" fmla="*/ 1392280 h 1534640"/>
              <a:gd name="connsiteX2" fmla="*/ 185539 w 3715096"/>
              <a:gd name="connsiteY2" fmla="*/ 1404169 h 1534640"/>
              <a:gd name="connsiteX3" fmla="*/ 1 w 3715096"/>
              <a:gd name="connsiteY3" fmla="*/ 1186320 h 1534640"/>
              <a:gd name="connsiteX4" fmla="*/ 0 w 3715096"/>
              <a:gd name="connsiteY4" fmla="*/ 192012 h 1534640"/>
              <a:gd name="connsiteX5" fmla="*/ 192012 w 3715096"/>
              <a:gd name="connsiteY5" fmla="*/ 0 h 1534640"/>
              <a:gd name="connsiteX6" fmla="*/ 3523084 w 3715096"/>
              <a:gd name="connsiteY6" fmla="*/ 0 h 1534640"/>
              <a:gd name="connsiteX7" fmla="*/ 3715096 w 3715096"/>
              <a:gd name="connsiteY7" fmla="*/ 192012 h 1534640"/>
              <a:gd name="connsiteX8" fmla="*/ 3708623 w 3715096"/>
              <a:gd name="connsiteY8" fmla="*/ 1173397 h 1534640"/>
              <a:gd name="connsiteX9" fmla="*/ 3474924 w 3715096"/>
              <a:gd name="connsiteY9" fmla="*/ 1387909 h 1534640"/>
              <a:gd name="connsiteX0" fmla="*/ 3149874 w 3715096"/>
              <a:gd name="connsiteY0" fmla="*/ 1534640 h 1534640"/>
              <a:gd name="connsiteX1" fmla="*/ 3311817 w 3715096"/>
              <a:gd name="connsiteY1" fmla="*/ 1392280 h 1534640"/>
              <a:gd name="connsiteX2" fmla="*/ 185539 w 3715096"/>
              <a:gd name="connsiteY2" fmla="*/ 1404169 h 1534640"/>
              <a:gd name="connsiteX3" fmla="*/ 1 w 3715096"/>
              <a:gd name="connsiteY3" fmla="*/ 1186320 h 1534640"/>
              <a:gd name="connsiteX4" fmla="*/ 0 w 3715096"/>
              <a:gd name="connsiteY4" fmla="*/ 192012 h 1534640"/>
              <a:gd name="connsiteX5" fmla="*/ 192012 w 3715096"/>
              <a:gd name="connsiteY5" fmla="*/ 0 h 1534640"/>
              <a:gd name="connsiteX6" fmla="*/ 3523084 w 3715096"/>
              <a:gd name="connsiteY6" fmla="*/ 0 h 1534640"/>
              <a:gd name="connsiteX7" fmla="*/ 3715096 w 3715096"/>
              <a:gd name="connsiteY7" fmla="*/ 192012 h 1534640"/>
              <a:gd name="connsiteX8" fmla="*/ 3708623 w 3715096"/>
              <a:gd name="connsiteY8" fmla="*/ 1173397 h 1534640"/>
              <a:gd name="connsiteX9" fmla="*/ 3474924 w 3715096"/>
              <a:gd name="connsiteY9" fmla="*/ 1387909 h 1534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15096" h="1534640">
                <a:moveTo>
                  <a:pt x="3149874" y="1534640"/>
                </a:moveTo>
                <a:lnTo>
                  <a:pt x="3311817" y="1392280"/>
                </a:lnTo>
                <a:lnTo>
                  <a:pt x="185539" y="1404169"/>
                </a:lnTo>
                <a:cubicBezTo>
                  <a:pt x="79494" y="1404169"/>
                  <a:pt x="1" y="1292365"/>
                  <a:pt x="1" y="1186320"/>
                </a:cubicBezTo>
                <a:cubicBezTo>
                  <a:pt x="1" y="841964"/>
                  <a:pt x="0" y="536368"/>
                  <a:pt x="0" y="192012"/>
                </a:cubicBezTo>
                <a:cubicBezTo>
                  <a:pt x="0" y="85967"/>
                  <a:pt x="85967" y="0"/>
                  <a:pt x="192012" y="0"/>
                </a:cubicBezTo>
                <a:lnTo>
                  <a:pt x="3523084" y="0"/>
                </a:lnTo>
                <a:cubicBezTo>
                  <a:pt x="3629129" y="0"/>
                  <a:pt x="3715096" y="85967"/>
                  <a:pt x="3715096" y="192012"/>
                </a:cubicBezTo>
                <a:cubicBezTo>
                  <a:pt x="3712938" y="519140"/>
                  <a:pt x="3710781" y="846269"/>
                  <a:pt x="3708623" y="1173397"/>
                </a:cubicBezTo>
                <a:cubicBezTo>
                  <a:pt x="3708623" y="1279442"/>
                  <a:pt x="3695715" y="1384272"/>
                  <a:pt x="3474924" y="1387909"/>
                </a:cubicBezTo>
              </a:path>
            </a:pathLst>
          </a:custGeom>
          <a:noFill/>
          <a:ln w="76200" cap="rnd" cmpd="sng">
            <a:solidFill>
              <a:srgbClr val="F6F4E8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68000" tIns="0" rIns="91440" bIns="3276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>
              <a:lnSpc>
                <a:spcPct val="110000"/>
              </a:lnSpc>
              <a:buFont typeface="Arial"/>
              <a:buNone/>
            </a:pPr>
            <a:endParaRPr lang="sv-SE" b="1" dirty="0">
              <a:solidFill>
                <a:schemeClr val="bg1"/>
              </a:solidFill>
            </a:endParaRPr>
          </a:p>
        </p:txBody>
      </p:sp>
      <p:sp>
        <p:nvSpPr>
          <p:cNvPr id="9" name="Platshållare för text 8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295400"/>
            <a:ext cx="7543800" cy="2590800"/>
          </a:xfrm>
        </p:spPr>
        <p:txBody>
          <a:bodyPr anchor="ctr">
            <a:normAutofit/>
          </a:bodyPr>
          <a:lstStyle>
            <a:lvl1pPr marL="0" indent="0">
              <a:buClr>
                <a:schemeClr val="tx1"/>
              </a:buClr>
              <a:buNone/>
              <a:defRPr sz="3600" b="1" baseline="0">
                <a:solidFill>
                  <a:schemeClr val="tx1"/>
                </a:solidFill>
                <a:latin typeface="+mj-lt"/>
              </a:defRPr>
            </a:lvl1pPr>
            <a:lvl2pPr>
              <a:buClr>
                <a:schemeClr val="tx1"/>
              </a:buClr>
              <a:defRPr sz="1800" b="1">
                <a:solidFill>
                  <a:schemeClr val="tx1"/>
                </a:solidFill>
              </a:defRPr>
            </a:lvl2pPr>
          </a:lstStyle>
          <a:p>
            <a:pPr lvl="0"/>
            <a:r>
              <a:rPr lang="sv-SE" dirty="0" smtClean="0"/>
              <a:t>Klicka här för att skriva text</a:t>
            </a:r>
          </a:p>
        </p:txBody>
      </p:sp>
    </p:spTree>
    <p:extLst>
      <p:ext uri="{BB962C8B-B14F-4D97-AF65-F5344CB8AC3E}">
        <p14:creationId xmlns:p14="http://schemas.microsoft.com/office/powerpoint/2010/main" val="44177576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Årshj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/>
              <a:t>Lägg till rubrik</a:t>
            </a:r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B90F4-A494-45B5-8A7C-7090ABFDFDA4}" type="datetimeFigureOut">
              <a:rPr lang="sv-SE" smtClean="0"/>
              <a:t>2014-03-05</a:t>
            </a:fld>
            <a:endParaRPr lang="sv-SE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CBCE0-C835-4AC7-8ABE-CC9050610E83}" type="slidenum">
              <a:rPr lang="sv-SE" smtClean="0"/>
              <a:t>‹#›</a:t>
            </a:fld>
            <a:endParaRPr lang="sv-SE" dirty="0"/>
          </a:p>
        </p:txBody>
      </p:sp>
      <p:graphicFrame>
        <p:nvGraphicFramePr>
          <p:cNvPr id="6" name="Diagram 5"/>
          <p:cNvGraphicFramePr/>
          <p:nvPr userDrawn="1">
            <p:extLst>
              <p:ext uri="{D42A27DB-BD31-4B8C-83A1-F6EECF244321}">
                <p14:modId xmlns:p14="http://schemas.microsoft.com/office/powerpoint/2010/main" val="185458526"/>
              </p:ext>
            </p:extLst>
          </p:nvPr>
        </p:nvGraphicFramePr>
        <p:xfrm>
          <a:off x="2237509" y="1986280"/>
          <a:ext cx="4668982" cy="3423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ktangel 6"/>
          <p:cNvSpPr/>
          <p:nvPr userDrawn="1"/>
        </p:nvSpPr>
        <p:spPr>
          <a:xfrm>
            <a:off x="457200" y="1894502"/>
            <a:ext cx="2367885" cy="239098"/>
          </a:xfrm>
          <a:prstGeom prst="rect">
            <a:avLst/>
          </a:prstGeom>
          <a:solidFill>
            <a:srgbClr val="CDE4F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sv-SE" sz="1200" dirty="0" smtClean="0">
                <a:solidFill>
                  <a:srgbClr val="006F65"/>
                </a:solidFill>
                <a:latin typeface="Arial Black"/>
                <a:cs typeface="Arial Black"/>
              </a:rPr>
              <a:t>Kvartal 4</a:t>
            </a:r>
            <a:endParaRPr lang="sv-SE" sz="1400" dirty="0" smtClean="0">
              <a:solidFill>
                <a:srgbClr val="006F65"/>
              </a:solidFill>
              <a:latin typeface="Arial Black"/>
              <a:cs typeface="Arial Black"/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6324600" y="1894502"/>
            <a:ext cx="2367885" cy="239098"/>
          </a:xfrm>
          <a:prstGeom prst="rect">
            <a:avLst/>
          </a:prstGeom>
          <a:solidFill>
            <a:srgbClr val="CDE4F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sv-SE" sz="1200" dirty="0">
                <a:solidFill>
                  <a:srgbClr val="006F65"/>
                </a:solidFill>
                <a:latin typeface="Arial Black"/>
                <a:cs typeface="Arial Black"/>
              </a:rPr>
              <a:t>Kvartal </a:t>
            </a:r>
            <a:r>
              <a:rPr lang="sv-SE" sz="1200" dirty="0" smtClean="0">
                <a:solidFill>
                  <a:srgbClr val="006F65"/>
                </a:solidFill>
                <a:latin typeface="Arial Black"/>
                <a:cs typeface="Arial Black"/>
              </a:rPr>
              <a:t>1</a:t>
            </a:r>
            <a:endParaRPr lang="sv-SE" sz="1400" dirty="0">
              <a:solidFill>
                <a:srgbClr val="006F65"/>
              </a:solidFill>
              <a:latin typeface="Arial Black"/>
              <a:cs typeface="Arial Black"/>
            </a:endParaRPr>
          </a:p>
        </p:txBody>
      </p:sp>
      <p:sp>
        <p:nvSpPr>
          <p:cNvPr id="9" name="Rektangel 8"/>
          <p:cNvSpPr/>
          <p:nvPr userDrawn="1"/>
        </p:nvSpPr>
        <p:spPr>
          <a:xfrm>
            <a:off x="457200" y="3886200"/>
            <a:ext cx="2367885" cy="239098"/>
          </a:xfrm>
          <a:prstGeom prst="rect">
            <a:avLst/>
          </a:prstGeom>
          <a:solidFill>
            <a:srgbClr val="CDE4F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sv-SE" sz="1200" dirty="0">
                <a:solidFill>
                  <a:srgbClr val="006F65"/>
                </a:solidFill>
                <a:latin typeface="Arial Black"/>
                <a:cs typeface="Arial Black"/>
              </a:rPr>
              <a:t>Kvartal </a:t>
            </a:r>
            <a:r>
              <a:rPr lang="sv-SE" sz="1200" dirty="0" smtClean="0">
                <a:solidFill>
                  <a:srgbClr val="006F65"/>
                </a:solidFill>
                <a:latin typeface="Arial Black"/>
                <a:cs typeface="Arial Black"/>
              </a:rPr>
              <a:t>3</a:t>
            </a:r>
            <a:endParaRPr lang="sv-SE" sz="1400" dirty="0">
              <a:solidFill>
                <a:srgbClr val="006F65"/>
              </a:solidFill>
              <a:latin typeface="Arial Black"/>
              <a:cs typeface="Arial Black"/>
            </a:endParaRPr>
          </a:p>
        </p:txBody>
      </p:sp>
      <p:sp>
        <p:nvSpPr>
          <p:cNvPr id="10" name="Rektangel 9"/>
          <p:cNvSpPr/>
          <p:nvPr userDrawn="1"/>
        </p:nvSpPr>
        <p:spPr>
          <a:xfrm>
            <a:off x="6324600" y="3886200"/>
            <a:ext cx="2367885" cy="239098"/>
          </a:xfrm>
          <a:prstGeom prst="rect">
            <a:avLst/>
          </a:prstGeom>
          <a:solidFill>
            <a:srgbClr val="CDE4F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sv-SE" sz="1200" dirty="0">
                <a:solidFill>
                  <a:srgbClr val="006F65"/>
                </a:solidFill>
                <a:latin typeface="Arial Black"/>
                <a:cs typeface="Arial Black"/>
              </a:rPr>
              <a:t>Kvartal </a:t>
            </a:r>
            <a:r>
              <a:rPr lang="sv-SE" sz="1200" dirty="0" smtClean="0">
                <a:solidFill>
                  <a:srgbClr val="006F65"/>
                </a:solidFill>
                <a:latin typeface="Arial Black"/>
                <a:cs typeface="Arial Black"/>
              </a:rPr>
              <a:t>2</a:t>
            </a:r>
            <a:endParaRPr lang="sv-SE" sz="1400" dirty="0">
              <a:solidFill>
                <a:srgbClr val="006F65"/>
              </a:solidFill>
              <a:latin typeface="Arial Black"/>
              <a:cs typeface="Arial Black"/>
            </a:endParaRPr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2286000"/>
            <a:ext cx="2368550" cy="457200"/>
          </a:xfrm>
        </p:spPr>
        <p:txBody>
          <a:bodyPr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sv-SE" dirty="0" smtClean="0"/>
              <a:t>Skriv text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4" hasCustomPrompt="1"/>
          </p:nvPr>
        </p:nvSpPr>
        <p:spPr>
          <a:xfrm>
            <a:off x="6318250" y="2286000"/>
            <a:ext cx="2368550" cy="457200"/>
          </a:xfrm>
        </p:spPr>
        <p:txBody>
          <a:bodyPr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sv-SE" dirty="0" smtClean="0"/>
              <a:t>Skriv text</a:t>
            </a:r>
          </a:p>
        </p:txBody>
      </p:sp>
      <p:sp>
        <p:nvSpPr>
          <p:cNvPr id="14" name="Platshållare för text 11"/>
          <p:cNvSpPr>
            <a:spLocks noGrp="1"/>
          </p:cNvSpPr>
          <p:nvPr>
            <p:ph type="body" sz="quarter" idx="15" hasCustomPrompt="1"/>
          </p:nvPr>
        </p:nvSpPr>
        <p:spPr>
          <a:xfrm>
            <a:off x="462885" y="4267200"/>
            <a:ext cx="2368550" cy="457200"/>
          </a:xfrm>
        </p:spPr>
        <p:txBody>
          <a:bodyPr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sv-SE" dirty="0" smtClean="0"/>
              <a:t>Skriv text</a:t>
            </a:r>
          </a:p>
        </p:txBody>
      </p:sp>
      <p:sp>
        <p:nvSpPr>
          <p:cNvPr id="15" name="Platshållare för text 11"/>
          <p:cNvSpPr>
            <a:spLocks noGrp="1"/>
          </p:cNvSpPr>
          <p:nvPr>
            <p:ph type="body" sz="quarter" idx="16" hasCustomPrompt="1"/>
          </p:nvPr>
        </p:nvSpPr>
        <p:spPr>
          <a:xfrm>
            <a:off x="6323935" y="4267200"/>
            <a:ext cx="2368550" cy="457200"/>
          </a:xfrm>
        </p:spPr>
        <p:txBody>
          <a:bodyPr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sv-SE" dirty="0" smtClean="0"/>
              <a:t>Skriv text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7" hasCustomPrompt="1"/>
          </p:nvPr>
        </p:nvSpPr>
        <p:spPr>
          <a:xfrm>
            <a:off x="3387725" y="3406422"/>
            <a:ext cx="2368550" cy="457200"/>
          </a:xfrm>
        </p:spPr>
        <p:txBody>
          <a:bodyPr>
            <a:noAutofit/>
          </a:bodyPr>
          <a:lstStyle>
            <a:lvl1pPr marL="0" indent="0" algn="ctr">
              <a:buNone/>
              <a:defRPr sz="3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sv-SE" dirty="0" smtClean="0"/>
              <a:t>årtal</a:t>
            </a:r>
          </a:p>
        </p:txBody>
      </p:sp>
    </p:spTree>
    <p:extLst>
      <p:ext uri="{BB962C8B-B14F-4D97-AF65-F5344CB8AC3E}">
        <p14:creationId xmlns:p14="http://schemas.microsoft.com/office/powerpoint/2010/main" val="401238255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B90F4-A494-45B5-8A7C-7090ABFDFDA4}" type="datetimeFigureOut">
              <a:rPr lang="sv-SE" smtClean="0"/>
              <a:t>2014-03-05</a:t>
            </a:fld>
            <a:endParaRPr lang="sv-SE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lang="sv-SE" dirty="0"/>
            </a:lvl1pPr>
          </a:lstStyle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CBCE0-C835-4AC7-8ABE-CC9050610E83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551515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taktuppgif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ktangel 40"/>
          <p:cNvSpPr/>
          <p:nvPr userDrawn="1"/>
        </p:nvSpPr>
        <p:spPr>
          <a:xfrm>
            <a:off x="9221706" y="0"/>
            <a:ext cx="1600199" cy="1232987"/>
          </a:xfrm>
          <a:prstGeom prst="rect">
            <a:avLst/>
          </a:prstGeom>
          <a:solidFill>
            <a:schemeClr val="tx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 dirty="0" smtClean="0">
              <a:solidFill>
                <a:srgbClr val="000000"/>
              </a:solidFill>
            </a:endParaRP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B90F4-A494-45B5-8A7C-7090ABFDFDA4}" type="datetimeFigureOut">
              <a:rPr lang="sv-SE" smtClean="0"/>
              <a:t>2014-03-05</a:t>
            </a:fld>
            <a:endParaRPr lang="sv-SE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lang="sv-SE" dirty="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CBCE0-C835-4AC7-8ABE-CC9050610E83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7" name="Platshållare för text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80074"/>
            <a:ext cx="3962400" cy="457200"/>
          </a:xfrm>
        </p:spPr>
        <p:txBody>
          <a:bodyPr anchor="b"/>
          <a:lstStyle>
            <a:lvl1pPr marL="0" indent="0">
              <a:buNone/>
              <a:defRPr sz="1800"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Förnamn Efternamn</a:t>
            </a:r>
          </a:p>
        </p:txBody>
      </p:sp>
      <p:sp>
        <p:nvSpPr>
          <p:cNvPr id="33" name="Platshållare för text 6"/>
          <p:cNvSpPr>
            <a:spLocks noGrp="1"/>
          </p:cNvSpPr>
          <p:nvPr>
            <p:ph type="body" sz="quarter" idx="18" hasCustomPrompt="1"/>
          </p:nvPr>
        </p:nvSpPr>
        <p:spPr>
          <a:xfrm>
            <a:off x="4572000" y="1480074"/>
            <a:ext cx="3962400" cy="457200"/>
          </a:xfrm>
        </p:spPr>
        <p:txBody>
          <a:bodyPr anchor="b"/>
          <a:lstStyle>
            <a:lvl1pPr marL="0" indent="0">
              <a:buNone/>
              <a:defRPr sz="1800"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Förnamn Efternamn</a:t>
            </a:r>
          </a:p>
        </p:txBody>
      </p:sp>
      <p:sp>
        <p:nvSpPr>
          <p:cNvPr id="34" name="Platshållare för text 6"/>
          <p:cNvSpPr>
            <a:spLocks noGrp="1"/>
          </p:cNvSpPr>
          <p:nvPr>
            <p:ph type="body" sz="quarter" idx="19" hasCustomPrompt="1"/>
          </p:nvPr>
        </p:nvSpPr>
        <p:spPr>
          <a:xfrm>
            <a:off x="4572000" y="1892604"/>
            <a:ext cx="3962400" cy="228600"/>
          </a:xfrm>
        </p:spPr>
        <p:txBody>
          <a:bodyPr anchor="ctr">
            <a:no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Titel</a:t>
            </a:r>
          </a:p>
        </p:txBody>
      </p:sp>
      <p:sp>
        <p:nvSpPr>
          <p:cNvPr id="35" name="Platshållare för text 6"/>
          <p:cNvSpPr>
            <a:spLocks noGrp="1"/>
          </p:cNvSpPr>
          <p:nvPr>
            <p:ph type="body" sz="quarter" idx="20" hasCustomPrompt="1"/>
          </p:nvPr>
        </p:nvSpPr>
        <p:spPr>
          <a:xfrm>
            <a:off x="4572000" y="2242074"/>
            <a:ext cx="3962400" cy="228600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Avdelning</a:t>
            </a:r>
          </a:p>
        </p:txBody>
      </p:sp>
      <p:sp>
        <p:nvSpPr>
          <p:cNvPr id="36" name="Platshållare för text 6"/>
          <p:cNvSpPr>
            <a:spLocks noGrp="1"/>
          </p:cNvSpPr>
          <p:nvPr>
            <p:ph type="body" sz="quarter" idx="21" hasCustomPrompt="1"/>
          </p:nvPr>
        </p:nvSpPr>
        <p:spPr>
          <a:xfrm>
            <a:off x="4572000" y="2470674"/>
            <a:ext cx="3962400" cy="228600"/>
          </a:xfrm>
        </p:spPr>
        <p:txBody>
          <a:bodyPr anchor="ctr"/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Telefon</a:t>
            </a:r>
          </a:p>
        </p:txBody>
      </p:sp>
      <p:sp>
        <p:nvSpPr>
          <p:cNvPr id="37" name="Platshållare för text 6"/>
          <p:cNvSpPr>
            <a:spLocks noGrp="1"/>
          </p:cNvSpPr>
          <p:nvPr>
            <p:ph type="body" sz="quarter" idx="22" hasCustomPrompt="1"/>
          </p:nvPr>
        </p:nvSpPr>
        <p:spPr>
          <a:xfrm>
            <a:off x="4572000" y="2699274"/>
            <a:ext cx="3962400" cy="228600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e-post </a:t>
            </a:r>
          </a:p>
        </p:txBody>
      </p:sp>
      <p:sp>
        <p:nvSpPr>
          <p:cNvPr id="58" name="Title 1"/>
          <p:cNvSpPr>
            <a:spLocks noGrp="1"/>
          </p:cNvSpPr>
          <p:nvPr>
            <p:ph type="title" hasCustomPrompt="1"/>
          </p:nvPr>
        </p:nvSpPr>
        <p:spPr>
          <a:xfrm>
            <a:off x="454025" y="53803"/>
            <a:ext cx="8217945" cy="762000"/>
          </a:xfrm>
        </p:spPr>
        <p:txBody>
          <a:bodyPr anchor="b"/>
          <a:lstStyle>
            <a:lvl1pPr>
              <a:defRPr baseline="0"/>
            </a:lvl1pPr>
          </a:lstStyle>
          <a:p>
            <a:r>
              <a:rPr lang="sv-SE" noProof="0" dirty="0" smtClean="0"/>
              <a:t>Kontaktuppgifter</a:t>
            </a:r>
            <a:endParaRPr lang="sv-SE" noProof="0" dirty="0"/>
          </a:p>
        </p:txBody>
      </p:sp>
      <p:sp>
        <p:nvSpPr>
          <p:cNvPr id="59" name="Text Placeholder 7"/>
          <p:cNvSpPr>
            <a:spLocks noGrp="1"/>
          </p:cNvSpPr>
          <p:nvPr>
            <p:ph type="body" sz="quarter" idx="43" hasCustomPrompt="1"/>
          </p:nvPr>
        </p:nvSpPr>
        <p:spPr>
          <a:xfrm>
            <a:off x="454025" y="737367"/>
            <a:ext cx="8217945" cy="524536"/>
          </a:xfrm>
        </p:spPr>
        <p:txBody>
          <a:bodyPr anchor="t">
            <a:normAutofit/>
          </a:bodyPr>
          <a:lstStyle>
            <a:lvl1pPr marL="0" indent="0">
              <a:buNone/>
              <a:defRPr sz="2400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noProof="0" dirty="0" smtClean="0"/>
              <a:t>Skriv projektets namn</a:t>
            </a:r>
          </a:p>
        </p:txBody>
      </p:sp>
      <p:sp>
        <p:nvSpPr>
          <p:cNvPr id="61" name="TextBox 18"/>
          <p:cNvSpPr txBox="1"/>
          <p:nvPr userDrawn="1"/>
        </p:nvSpPr>
        <p:spPr>
          <a:xfrm>
            <a:off x="9234615" y="32658"/>
            <a:ext cx="1600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b="1" noProof="0" dirty="0" smtClean="0">
                <a:solidFill>
                  <a:srgbClr val="000000"/>
                </a:solidFill>
              </a:rPr>
              <a:t>Om</a:t>
            </a:r>
            <a:r>
              <a:rPr lang="sv-SE" sz="1200" b="1" baseline="0" noProof="0" dirty="0" smtClean="0">
                <a:solidFill>
                  <a:srgbClr val="000000"/>
                </a:solidFill>
              </a:rPr>
              <a:t> du har färre än 6 kontakter: </a:t>
            </a:r>
            <a:endParaRPr lang="sv-SE" sz="1200" b="1" noProof="0" dirty="0" smtClean="0">
              <a:solidFill>
                <a:srgbClr val="000000"/>
              </a:solidFill>
            </a:endParaRPr>
          </a:p>
          <a:p>
            <a:endParaRPr lang="sv-SE" sz="1200" baseline="0" noProof="0" dirty="0" smtClean="0">
              <a:solidFill>
                <a:srgbClr val="000000"/>
              </a:solidFill>
            </a:endParaRPr>
          </a:p>
          <a:p>
            <a:r>
              <a:rPr lang="sv-SE" sz="1200" baseline="0" noProof="0" dirty="0" smtClean="0">
                <a:solidFill>
                  <a:srgbClr val="000000"/>
                </a:solidFill>
              </a:rPr>
              <a:t>Markera och ta bort de fält du inte använder. </a:t>
            </a:r>
          </a:p>
        </p:txBody>
      </p:sp>
      <p:sp>
        <p:nvSpPr>
          <p:cNvPr id="65" name="Platshållare för text 6"/>
          <p:cNvSpPr>
            <a:spLocks noGrp="1"/>
          </p:cNvSpPr>
          <p:nvPr>
            <p:ph type="body" sz="quarter" idx="44" hasCustomPrompt="1"/>
          </p:nvPr>
        </p:nvSpPr>
        <p:spPr>
          <a:xfrm>
            <a:off x="464596" y="1892604"/>
            <a:ext cx="3962400" cy="228600"/>
          </a:xfrm>
        </p:spPr>
        <p:txBody>
          <a:bodyPr anchor="ctr">
            <a:no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Titel</a:t>
            </a:r>
          </a:p>
        </p:txBody>
      </p:sp>
      <p:sp>
        <p:nvSpPr>
          <p:cNvPr id="66" name="Platshållare för text 6"/>
          <p:cNvSpPr>
            <a:spLocks noGrp="1"/>
          </p:cNvSpPr>
          <p:nvPr>
            <p:ph type="body" sz="quarter" idx="45" hasCustomPrompt="1"/>
          </p:nvPr>
        </p:nvSpPr>
        <p:spPr>
          <a:xfrm>
            <a:off x="464596" y="2242074"/>
            <a:ext cx="3962400" cy="228600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Avdelning</a:t>
            </a:r>
          </a:p>
        </p:txBody>
      </p:sp>
      <p:sp>
        <p:nvSpPr>
          <p:cNvPr id="67" name="Platshållare för text 6"/>
          <p:cNvSpPr>
            <a:spLocks noGrp="1"/>
          </p:cNvSpPr>
          <p:nvPr>
            <p:ph type="body" sz="quarter" idx="46" hasCustomPrompt="1"/>
          </p:nvPr>
        </p:nvSpPr>
        <p:spPr>
          <a:xfrm>
            <a:off x="464596" y="2470674"/>
            <a:ext cx="3962400" cy="228600"/>
          </a:xfrm>
        </p:spPr>
        <p:txBody>
          <a:bodyPr anchor="ctr"/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Telefon</a:t>
            </a:r>
          </a:p>
        </p:txBody>
      </p:sp>
      <p:sp>
        <p:nvSpPr>
          <p:cNvPr id="68" name="Platshållare för text 6"/>
          <p:cNvSpPr>
            <a:spLocks noGrp="1"/>
          </p:cNvSpPr>
          <p:nvPr>
            <p:ph type="body" sz="quarter" idx="47" hasCustomPrompt="1"/>
          </p:nvPr>
        </p:nvSpPr>
        <p:spPr>
          <a:xfrm>
            <a:off x="464596" y="2699274"/>
            <a:ext cx="3962400" cy="228600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e-post </a:t>
            </a:r>
          </a:p>
        </p:txBody>
      </p:sp>
      <p:sp>
        <p:nvSpPr>
          <p:cNvPr id="69" name="Platshållare för text 6"/>
          <p:cNvSpPr>
            <a:spLocks noGrp="1"/>
          </p:cNvSpPr>
          <p:nvPr>
            <p:ph type="body" sz="quarter" idx="48" hasCustomPrompt="1"/>
          </p:nvPr>
        </p:nvSpPr>
        <p:spPr>
          <a:xfrm>
            <a:off x="449804" y="3080274"/>
            <a:ext cx="3962400" cy="457200"/>
          </a:xfrm>
        </p:spPr>
        <p:txBody>
          <a:bodyPr anchor="b"/>
          <a:lstStyle>
            <a:lvl1pPr marL="0" indent="0">
              <a:buNone/>
              <a:defRPr sz="1800"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Förnamn Efternamn</a:t>
            </a:r>
          </a:p>
        </p:txBody>
      </p:sp>
      <p:sp>
        <p:nvSpPr>
          <p:cNvPr id="70" name="Platshållare för text 6"/>
          <p:cNvSpPr>
            <a:spLocks noGrp="1"/>
          </p:cNvSpPr>
          <p:nvPr>
            <p:ph type="body" sz="quarter" idx="49" hasCustomPrompt="1"/>
          </p:nvPr>
        </p:nvSpPr>
        <p:spPr>
          <a:xfrm>
            <a:off x="4564604" y="3080274"/>
            <a:ext cx="3962400" cy="457200"/>
          </a:xfrm>
        </p:spPr>
        <p:txBody>
          <a:bodyPr anchor="b"/>
          <a:lstStyle>
            <a:lvl1pPr marL="0" indent="0">
              <a:buNone/>
              <a:defRPr sz="1800"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Förnamn Efternamn</a:t>
            </a:r>
          </a:p>
        </p:txBody>
      </p:sp>
      <p:sp>
        <p:nvSpPr>
          <p:cNvPr id="71" name="Platshållare för text 6"/>
          <p:cNvSpPr>
            <a:spLocks noGrp="1"/>
          </p:cNvSpPr>
          <p:nvPr>
            <p:ph type="body" sz="quarter" idx="50" hasCustomPrompt="1"/>
          </p:nvPr>
        </p:nvSpPr>
        <p:spPr>
          <a:xfrm>
            <a:off x="4564604" y="3492804"/>
            <a:ext cx="3962400" cy="228600"/>
          </a:xfrm>
        </p:spPr>
        <p:txBody>
          <a:bodyPr anchor="ctr">
            <a:no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Titel</a:t>
            </a:r>
          </a:p>
        </p:txBody>
      </p:sp>
      <p:sp>
        <p:nvSpPr>
          <p:cNvPr id="72" name="Platshållare för text 6"/>
          <p:cNvSpPr>
            <a:spLocks noGrp="1"/>
          </p:cNvSpPr>
          <p:nvPr>
            <p:ph type="body" sz="quarter" idx="51" hasCustomPrompt="1"/>
          </p:nvPr>
        </p:nvSpPr>
        <p:spPr>
          <a:xfrm>
            <a:off x="4564604" y="3842274"/>
            <a:ext cx="3962400" cy="228600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Avdelning</a:t>
            </a:r>
          </a:p>
        </p:txBody>
      </p:sp>
      <p:sp>
        <p:nvSpPr>
          <p:cNvPr id="73" name="Platshållare för text 6"/>
          <p:cNvSpPr>
            <a:spLocks noGrp="1"/>
          </p:cNvSpPr>
          <p:nvPr>
            <p:ph type="body" sz="quarter" idx="52" hasCustomPrompt="1"/>
          </p:nvPr>
        </p:nvSpPr>
        <p:spPr>
          <a:xfrm>
            <a:off x="4564604" y="4070874"/>
            <a:ext cx="3962400" cy="228600"/>
          </a:xfrm>
        </p:spPr>
        <p:txBody>
          <a:bodyPr anchor="ctr"/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Telefon</a:t>
            </a:r>
          </a:p>
        </p:txBody>
      </p:sp>
      <p:sp>
        <p:nvSpPr>
          <p:cNvPr id="74" name="Platshållare för text 6"/>
          <p:cNvSpPr>
            <a:spLocks noGrp="1"/>
          </p:cNvSpPr>
          <p:nvPr>
            <p:ph type="body" sz="quarter" idx="53" hasCustomPrompt="1"/>
          </p:nvPr>
        </p:nvSpPr>
        <p:spPr>
          <a:xfrm>
            <a:off x="4564604" y="4299474"/>
            <a:ext cx="3962400" cy="228600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e-post </a:t>
            </a:r>
          </a:p>
        </p:txBody>
      </p:sp>
      <p:sp>
        <p:nvSpPr>
          <p:cNvPr id="75" name="Platshållare för text 6"/>
          <p:cNvSpPr>
            <a:spLocks noGrp="1"/>
          </p:cNvSpPr>
          <p:nvPr>
            <p:ph type="body" sz="quarter" idx="54" hasCustomPrompt="1"/>
          </p:nvPr>
        </p:nvSpPr>
        <p:spPr>
          <a:xfrm>
            <a:off x="457200" y="3492804"/>
            <a:ext cx="3962400" cy="228600"/>
          </a:xfrm>
        </p:spPr>
        <p:txBody>
          <a:bodyPr anchor="ctr">
            <a:no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Titel</a:t>
            </a:r>
          </a:p>
        </p:txBody>
      </p:sp>
      <p:sp>
        <p:nvSpPr>
          <p:cNvPr id="76" name="Platshållare för text 6"/>
          <p:cNvSpPr>
            <a:spLocks noGrp="1"/>
          </p:cNvSpPr>
          <p:nvPr>
            <p:ph type="body" sz="quarter" idx="55" hasCustomPrompt="1"/>
          </p:nvPr>
        </p:nvSpPr>
        <p:spPr>
          <a:xfrm>
            <a:off x="457200" y="3842274"/>
            <a:ext cx="3962400" cy="228600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Avdelning</a:t>
            </a:r>
          </a:p>
        </p:txBody>
      </p:sp>
      <p:sp>
        <p:nvSpPr>
          <p:cNvPr id="77" name="Platshållare för text 6"/>
          <p:cNvSpPr>
            <a:spLocks noGrp="1"/>
          </p:cNvSpPr>
          <p:nvPr>
            <p:ph type="body" sz="quarter" idx="56" hasCustomPrompt="1"/>
          </p:nvPr>
        </p:nvSpPr>
        <p:spPr>
          <a:xfrm>
            <a:off x="457200" y="4070874"/>
            <a:ext cx="3962400" cy="228600"/>
          </a:xfrm>
        </p:spPr>
        <p:txBody>
          <a:bodyPr anchor="ctr"/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Telefon</a:t>
            </a:r>
          </a:p>
        </p:txBody>
      </p:sp>
      <p:sp>
        <p:nvSpPr>
          <p:cNvPr id="78" name="Platshållare för text 6"/>
          <p:cNvSpPr>
            <a:spLocks noGrp="1"/>
          </p:cNvSpPr>
          <p:nvPr>
            <p:ph type="body" sz="quarter" idx="57" hasCustomPrompt="1"/>
          </p:nvPr>
        </p:nvSpPr>
        <p:spPr>
          <a:xfrm>
            <a:off x="457200" y="4299474"/>
            <a:ext cx="3962400" cy="228600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e-post </a:t>
            </a:r>
          </a:p>
        </p:txBody>
      </p:sp>
      <p:sp>
        <p:nvSpPr>
          <p:cNvPr id="79" name="Platshållare för text 6"/>
          <p:cNvSpPr>
            <a:spLocks noGrp="1"/>
          </p:cNvSpPr>
          <p:nvPr>
            <p:ph type="body" sz="quarter" idx="58" hasCustomPrompt="1"/>
          </p:nvPr>
        </p:nvSpPr>
        <p:spPr>
          <a:xfrm>
            <a:off x="442408" y="4680474"/>
            <a:ext cx="3962400" cy="457200"/>
          </a:xfrm>
        </p:spPr>
        <p:txBody>
          <a:bodyPr anchor="b"/>
          <a:lstStyle>
            <a:lvl1pPr marL="0" indent="0">
              <a:buNone/>
              <a:defRPr sz="1800"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Förnamn Efternamn</a:t>
            </a:r>
          </a:p>
        </p:txBody>
      </p:sp>
      <p:sp>
        <p:nvSpPr>
          <p:cNvPr id="80" name="Platshållare för text 6"/>
          <p:cNvSpPr>
            <a:spLocks noGrp="1"/>
          </p:cNvSpPr>
          <p:nvPr>
            <p:ph type="body" sz="quarter" idx="59" hasCustomPrompt="1"/>
          </p:nvPr>
        </p:nvSpPr>
        <p:spPr>
          <a:xfrm>
            <a:off x="4557208" y="4680474"/>
            <a:ext cx="3962400" cy="457200"/>
          </a:xfrm>
        </p:spPr>
        <p:txBody>
          <a:bodyPr anchor="b"/>
          <a:lstStyle>
            <a:lvl1pPr marL="0" indent="0">
              <a:buNone/>
              <a:defRPr sz="1800"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Förnamn Efternamn</a:t>
            </a:r>
          </a:p>
        </p:txBody>
      </p:sp>
      <p:sp>
        <p:nvSpPr>
          <p:cNvPr id="81" name="Platshållare för text 6"/>
          <p:cNvSpPr>
            <a:spLocks noGrp="1"/>
          </p:cNvSpPr>
          <p:nvPr>
            <p:ph type="body" sz="quarter" idx="60" hasCustomPrompt="1"/>
          </p:nvPr>
        </p:nvSpPr>
        <p:spPr>
          <a:xfrm>
            <a:off x="4557208" y="5093004"/>
            <a:ext cx="3962400" cy="228600"/>
          </a:xfrm>
        </p:spPr>
        <p:txBody>
          <a:bodyPr anchor="ctr">
            <a:no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Titel</a:t>
            </a:r>
          </a:p>
        </p:txBody>
      </p:sp>
      <p:sp>
        <p:nvSpPr>
          <p:cNvPr id="82" name="Platshållare för text 6"/>
          <p:cNvSpPr>
            <a:spLocks noGrp="1"/>
          </p:cNvSpPr>
          <p:nvPr>
            <p:ph type="body" sz="quarter" idx="61" hasCustomPrompt="1"/>
          </p:nvPr>
        </p:nvSpPr>
        <p:spPr>
          <a:xfrm>
            <a:off x="4557208" y="5442474"/>
            <a:ext cx="3962400" cy="228600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Avdelning</a:t>
            </a:r>
          </a:p>
        </p:txBody>
      </p:sp>
      <p:sp>
        <p:nvSpPr>
          <p:cNvPr id="83" name="Platshållare för text 6"/>
          <p:cNvSpPr>
            <a:spLocks noGrp="1"/>
          </p:cNvSpPr>
          <p:nvPr>
            <p:ph type="body" sz="quarter" idx="62" hasCustomPrompt="1"/>
          </p:nvPr>
        </p:nvSpPr>
        <p:spPr>
          <a:xfrm>
            <a:off x="4557208" y="5671074"/>
            <a:ext cx="3962400" cy="228600"/>
          </a:xfrm>
        </p:spPr>
        <p:txBody>
          <a:bodyPr anchor="ctr"/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Telefon</a:t>
            </a:r>
          </a:p>
        </p:txBody>
      </p:sp>
      <p:sp>
        <p:nvSpPr>
          <p:cNvPr id="84" name="Platshållare för text 6"/>
          <p:cNvSpPr>
            <a:spLocks noGrp="1"/>
          </p:cNvSpPr>
          <p:nvPr>
            <p:ph type="body" sz="quarter" idx="63" hasCustomPrompt="1"/>
          </p:nvPr>
        </p:nvSpPr>
        <p:spPr>
          <a:xfrm>
            <a:off x="4557208" y="5899674"/>
            <a:ext cx="3962400" cy="228600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e-post </a:t>
            </a:r>
          </a:p>
        </p:txBody>
      </p:sp>
      <p:sp>
        <p:nvSpPr>
          <p:cNvPr id="85" name="Platshållare för text 6"/>
          <p:cNvSpPr>
            <a:spLocks noGrp="1"/>
          </p:cNvSpPr>
          <p:nvPr>
            <p:ph type="body" sz="quarter" idx="64" hasCustomPrompt="1"/>
          </p:nvPr>
        </p:nvSpPr>
        <p:spPr>
          <a:xfrm>
            <a:off x="449804" y="5093004"/>
            <a:ext cx="3962400" cy="228600"/>
          </a:xfrm>
        </p:spPr>
        <p:txBody>
          <a:bodyPr anchor="ctr">
            <a:no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Titel</a:t>
            </a:r>
          </a:p>
        </p:txBody>
      </p:sp>
      <p:sp>
        <p:nvSpPr>
          <p:cNvPr id="86" name="Platshållare för text 6"/>
          <p:cNvSpPr>
            <a:spLocks noGrp="1"/>
          </p:cNvSpPr>
          <p:nvPr>
            <p:ph type="body" sz="quarter" idx="65" hasCustomPrompt="1"/>
          </p:nvPr>
        </p:nvSpPr>
        <p:spPr>
          <a:xfrm>
            <a:off x="449804" y="5442474"/>
            <a:ext cx="3962400" cy="228600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Avdelning</a:t>
            </a:r>
          </a:p>
        </p:txBody>
      </p:sp>
      <p:sp>
        <p:nvSpPr>
          <p:cNvPr id="87" name="Platshållare för text 6"/>
          <p:cNvSpPr>
            <a:spLocks noGrp="1"/>
          </p:cNvSpPr>
          <p:nvPr>
            <p:ph type="body" sz="quarter" idx="66" hasCustomPrompt="1"/>
          </p:nvPr>
        </p:nvSpPr>
        <p:spPr>
          <a:xfrm>
            <a:off x="449804" y="5671074"/>
            <a:ext cx="3962400" cy="228600"/>
          </a:xfrm>
        </p:spPr>
        <p:txBody>
          <a:bodyPr anchor="ctr"/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Telefon</a:t>
            </a:r>
          </a:p>
        </p:txBody>
      </p:sp>
      <p:sp>
        <p:nvSpPr>
          <p:cNvPr id="88" name="Platshållare för text 6"/>
          <p:cNvSpPr>
            <a:spLocks noGrp="1"/>
          </p:cNvSpPr>
          <p:nvPr>
            <p:ph type="body" sz="quarter" idx="67" hasCustomPrompt="1"/>
          </p:nvPr>
        </p:nvSpPr>
        <p:spPr>
          <a:xfrm>
            <a:off x="449804" y="5899674"/>
            <a:ext cx="3962400" cy="228600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e-post </a:t>
            </a:r>
          </a:p>
        </p:txBody>
      </p:sp>
    </p:spTree>
    <p:extLst>
      <p:ext uri="{BB962C8B-B14F-4D97-AF65-F5344CB8AC3E}">
        <p14:creationId xmlns:p14="http://schemas.microsoft.com/office/powerpoint/2010/main" val="154701682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ut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66675" y="2971800"/>
            <a:ext cx="3024937" cy="121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ruta 6"/>
          <p:cNvSpPr txBox="1"/>
          <p:nvPr userDrawn="1"/>
        </p:nvSpPr>
        <p:spPr>
          <a:xfrm>
            <a:off x="3731779" y="5498068"/>
            <a:ext cx="16490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1400" noProof="0" dirty="0" smtClean="0">
                <a:solidFill>
                  <a:srgbClr val="81BD27"/>
                </a:solidFill>
              </a:rPr>
              <a:t>www.VINNOVA.se</a:t>
            </a:r>
            <a:endParaRPr lang="sv-SE" sz="1400" noProof="0" dirty="0">
              <a:solidFill>
                <a:srgbClr val="81BD27"/>
              </a:solidFill>
            </a:endParaRPr>
          </a:p>
        </p:txBody>
      </p:sp>
      <p:sp>
        <p:nvSpPr>
          <p:cNvPr id="14" name="Platshållare för text 3"/>
          <p:cNvSpPr>
            <a:spLocks noGrp="1"/>
          </p:cNvSpPr>
          <p:nvPr>
            <p:ph type="body" sz="quarter" idx="11" hasCustomPrompt="1"/>
          </p:nvPr>
        </p:nvSpPr>
        <p:spPr>
          <a:xfrm>
            <a:off x="1861458" y="4465698"/>
            <a:ext cx="5410200" cy="639702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sv-SE" dirty="0" smtClean="0"/>
              <a:t>Klicka för att skriva text</a:t>
            </a:r>
          </a:p>
        </p:txBody>
      </p:sp>
      <p:sp>
        <p:nvSpPr>
          <p:cNvPr id="15" name="Platshållare för text 3"/>
          <p:cNvSpPr>
            <a:spLocks noGrp="1"/>
          </p:cNvSpPr>
          <p:nvPr>
            <p:ph type="body" sz="quarter" idx="10" hasCustomPrompt="1"/>
          </p:nvPr>
        </p:nvSpPr>
        <p:spPr>
          <a:xfrm>
            <a:off x="1861458" y="2370364"/>
            <a:ext cx="5410200" cy="285750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sv-SE" dirty="0" smtClean="0"/>
              <a:t>Klicka för att skriva text</a:t>
            </a:r>
          </a:p>
        </p:txBody>
      </p:sp>
    </p:spTree>
    <p:extLst>
      <p:ext uri="{BB962C8B-B14F-4D97-AF65-F5344CB8AC3E}">
        <p14:creationId xmlns:p14="http://schemas.microsoft.com/office/powerpoint/2010/main" val="191707793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rt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B90F4-A494-45B5-8A7C-7090ABFDFDA4}" type="datetimeFigureOut">
              <a:rPr lang="sv-SE" smtClean="0"/>
              <a:t>2014-03-05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lang="sv-SE" dirty="0"/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CBCE0-C835-4AC7-8ABE-CC9050610E83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</p:spPr>
        <p:txBody>
          <a:bodyPr anchor="b">
            <a:normAutofit/>
          </a:bodyPr>
          <a:lstStyle>
            <a:lvl1pPr algn="ctr">
              <a:defRPr sz="3200" baseline="0"/>
            </a:lvl1pPr>
          </a:lstStyle>
          <a:p>
            <a:r>
              <a:rPr lang="sv-SE" noProof="0" dirty="0" smtClean="0"/>
              <a:t>Lägg till rubrik</a:t>
            </a:r>
            <a:endParaRPr lang="sv-SE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657600"/>
            <a:ext cx="6400800" cy="685800"/>
          </a:xfrm>
        </p:spPr>
        <p:txBody>
          <a:bodyPr/>
          <a:lstStyle>
            <a:lvl1pPr marL="0" indent="0" algn="ctr">
              <a:buNone/>
              <a:defRPr baseline="0">
                <a:solidFill>
                  <a:srgbClr val="CDE4F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noProof="0" dirty="0" smtClean="0"/>
              <a:t>Klicka för att lägga till underrubrik</a:t>
            </a:r>
            <a:endParaRPr lang="sv-SE" noProof="0" dirty="0"/>
          </a:p>
        </p:txBody>
      </p:sp>
      <p:grpSp>
        <p:nvGrpSpPr>
          <p:cNvPr id="8" name="Grupp 8"/>
          <p:cNvGrpSpPr>
            <a:grpSpLocks/>
          </p:cNvGrpSpPr>
          <p:nvPr/>
        </p:nvGrpSpPr>
        <p:grpSpPr bwMode="auto">
          <a:xfrm>
            <a:off x="-136525" y="0"/>
            <a:ext cx="1922463" cy="1785938"/>
            <a:chOff x="-137010" y="0"/>
            <a:chExt cx="1922952" cy="1785942"/>
          </a:xfrm>
        </p:grpSpPr>
        <p:sp>
          <p:nvSpPr>
            <p:cNvPr id="9" name="Diagonal rand 9"/>
            <p:cNvSpPr/>
            <p:nvPr userDrawn="1"/>
          </p:nvSpPr>
          <p:spPr bwMode="ltGray">
            <a:xfrm>
              <a:off x="-450" y="0"/>
              <a:ext cx="1786392" cy="1785942"/>
            </a:xfrm>
            <a:prstGeom prst="diagStripe">
              <a:avLst>
                <a:gd name="adj" fmla="val 71714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sv-SE" noProof="0" dirty="0">
                <a:solidFill>
                  <a:schemeClr val="tx1"/>
                </a:solidFill>
              </a:endParaRPr>
            </a:p>
          </p:txBody>
        </p:sp>
        <p:sp>
          <p:nvSpPr>
            <p:cNvPr id="10" name="textruta 10"/>
            <p:cNvSpPr txBox="1">
              <a:spLocks noChangeArrowheads="1"/>
            </p:cNvSpPr>
            <p:nvPr/>
          </p:nvSpPr>
          <p:spPr bwMode="ltGray">
            <a:xfrm rot="-2700000">
              <a:off x="-137010" y="619126"/>
              <a:ext cx="1818150" cy="306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sv-SE" sz="1400" noProof="0" dirty="0" smtClean="0">
                  <a:solidFill>
                    <a:srgbClr val="F6F4E8"/>
                  </a:solidFill>
                </a:rPr>
                <a:t>WWW.VINNOVA.SE</a:t>
              </a:r>
            </a:p>
          </p:txBody>
        </p:sp>
      </p:grpSp>
      <p:grpSp>
        <p:nvGrpSpPr>
          <p:cNvPr id="12" name="Grupp 11"/>
          <p:cNvGrpSpPr/>
          <p:nvPr userDrawn="1"/>
        </p:nvGrpSpPr>
        <p:grpSpPr>
          <a:xfrm>
            <a:off x="9234615" y="0"/>
            <a:ext cx="1981200" cy="6840855"/>
            <a:chOff x="9296400" y="0"/>
            <a:chExt cx="1981200" cy="6840855"/>
          </a:xfrm>
        </p:grpSpPr>
        <p:sp>
          <p:nvSpPr>
            <p:cNvPr id="13" name="Rektangel 12"/>
            <p:cNvSpPr/>
            <p:nvPr/>
          </p:nvSpPr>
          <p:spPr bwMode="auto">
            <a:xfrm>
              <a:off x="9296400" y="0"/>
              <a:ext cx="1981200" cy="684085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sv-SE">
                <a:solidFill>
                  <a:srgbClr val="000000"/>
                </a:solidFill>
              </a:endParaRPr>
            </a:p>
          </p:txBody>
        </p:sp>
        <p:sp>
          <p:nvSpPr>
            <p:cNvPr id="14" name="textruta 12"/>
            <p:cNvSpPr txBox="1">
              <a:spLocks noChangeArrowheads="1"/>
            </p:cNvSpPr>
            <p:nvPr/>
          </p:nvSpPr>
          <p:spPr bwMode="auto">
            <a:xfrm>
              <a:off x="9402177" y="164068"/>
              <a:ext cx="179922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Aft>
                  <a:spcPts val="600"/>
                </a:spcAft>
              </a:pPr>
              <a:r>
                <a:rPr lang="sv-SE" altLang="en-US" sz="1200" b="1" dirty="0" smtClean="0">
                  <a:solidFill>
                    <a:srgbClr val="000000"/>
                  </a:solidFill>
                </a:rPr>
                <a:t>Anpassa informationen </a:t>
              </a:r>
              <a:r>
                <a:rPr lang="sv-SE" altLang="en-US" sz="1200" b="1" dirty="0">
                  <a:solidFill>
                    <a:srgbClr val="000000"/>
                  </a:solidFill>
                </a:rPr>
                <a:t>i </a:t>
              </a:r>
              <a:r>
                <a:rPr lang="sv-SE" altLang="en-US" sz="1200" b="1" dirty="0" smtClean="0">
                  <a:solidFill>
                    <a:srgbClr val="000000"/>
                  </a:solidFill>
                </a:rPr>
                <a:t>sidfoten:</a:t>
              </a:r>
              <a:endParaRPr lang="sv-SE" altLang="en-US" sz="1200" b="1" dirty="0">
                <a:solidFill>
                  <a:srgbClr val="000000"/>
                </a:solidFill>
              </a:endParaRPr>
            </a:p>
          </p:txBody>
        </p:sp>
        <p:pic>
          <p:nvPicPr>
            <p:cNvPr id="16" name="Picture 2" descr="C:\Documents and Settings\jimfri\Skrivbord\sidhuvud_sidfot.jpg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62162" y="2514600"/>
              <a:ext cx="1803379" cy="1219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textruta 14"/>
            <p:cNvSpPr txBox="1">
              <a:spLocks noChangeArrowheads="1"/>
            </p:cNvSpPr>
            <p:nvPr/>
          </p:nvSpPr>
          <p:spPr bwMode="auto">
            <a:xfrm>
              <a:off x="9422159" y="685800"/>
              <a:ext cx="1855441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sv-SE" altLang="en-US" sz="1200" dirty="0">
                  <a:solidFill>
                    <a:srgbClr val="000000"/>
                  </a:solidFill>
                </a:rPr>
                <a:t>1. Klicka på knappen </a:t>
              </a:r>
              <a:r>
                <a:rPr lang="sv-SE" altLang="sv-SE" sz="1200" dirty="0">
                  <a:solidFill>
                    <a:srgbClr val="000000"/>
                  </a:solidFill>
                </a:rPr>
                <a:t>”</a:t>
              </a:r>
              <a:r>
                <a:rPr lang="sv-SE" altLang="en-US" sz="1200" dirty="0">
                  <a:solidFill>
                    <a:srgbClr val="000000"/>
                  </a:solidFill>
                </a:rPr>
                <a:t>Sidhuvud/Sidfot</a:t>
              </a:r>
              <a:r>
                <a:rPr lang="sv-SE" altLang="sv-SE" sz="1200" dirty="0">
                  <a:solidFill>
                    <a:srgbClr val="000000"/>
                  </a:solidFill>
                </a:rPr>
                <a:t>”</a:t>
              </a:r>
              <a:r>
                <a:rPr lang="sv-SE" altLang="en-US" sz="1200" dirty="0">
                  <a:solidFill>
                    <a:srgbClr val="000000"/>
                  </a:solidFill>
                </a:rPr>
                <a:t> på fliken </a:t>
              </a:r>
              <a:r>
                <a:rPr lang="sv-SE" altLang="sv-SE" sz="1200" dirty="0">
                  <a:solidFill>
                    <a:srgbClr val="000000"/>
                  </a:solidFill>
                </a:rPr>
                <a:t>”</a:t>
              </a:r>
              <a:r>
                <a:rPr lang="sv-SE" altLang="en-US" sz="1200" dirty="0">
                  <a:solidFill>
                    <a:srgbClr val="000000"/>
                  </a:solidFill>
                </a:rPr>
                <a:t>Infoga</a:t>
              </a:r>
              <a:r>
                <a:rPr lang="sv-SE" altLang="sv-SE" sz="1200" dirty="0">
                  <a:solidFill>
                    <a:srgbClr val="000000"/>
                  </a:solidFill>
                </a:rPr>
                <a:t>”</a:t>
              </a:r>
              <a:r>
                <a:rPr lang="sv-SE" altLang="en-US" sz="1200" dirty="0">
                  <a:solidFill>
                    <a:srgbClr val="000000"/>
                  </a:solidFill>
                </a:rPr>
                <a:t>.</a:t>
              </a:r>
            </a:p>
          </p:txBody>
        </p:sp>
        <p:sp>
          <p:nvSpPr>
            <p:cNvPr id="19" name="textruta 16"/>
            <p:cNvSpPr txBox="1">
              <a:spLocks noChangeArrowheads="1"/>
            </p:cNvSpPr>
            <p:nvPr/>
          </p:nvSpPr>
          <p:spPr bwMode="auto">
            <a:xfrm>
              <a:off x="9368371" y="2057400"/>
              <a:ext cx="1855441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sv-SE" altLang="en-US" sz="1200" dirty="0">
                  <a:solidFill>
                    <a:srgbClr val="000000"/>
                  </a:solidFill>
                </a:rPr>
                <a:t>2. Kryssa i de olika delarna du vill ha i presentationen. </a:t>
              </a:r>
              <a:endParaRPr lang="sv-SE" altLang="en-US" sz="1200" dirty="0" smtClean="0">
                <a:solidFill>
                  <a:srgbClr val="000000"/>
                </a:solidFill>
              </a:endParaRPr>
            </a:p>
            <a:p>
              <a:pPr eaLnBrk="1" hangingPunct="1"/>
              <a:endParaRPr lang="sv-SE" altLang="en-US" sz="1200" dirty="0" smtClean="0">
                <a:solidFill>
                  <a:srgbClr val="000000"/>
                </a:solidFill>
              </a:endParaRPr>
            </a:p>
          </p:txBody>
        </p:sp>
        <p:pic>
          <p:nvPicPr>
            <p:cNvPr id="3074" name="Picture 2"/>
            <p:cNvPicPr>
              <a:picLocks noChangeAspect="1" noChangeArrowheads="1"/>
            </p:cNvPicPr>
            <p:nvPr userDrawn="1"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59153" y="1290918"/>
              <a:ext cx="1860550" cy="63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textruta 16"/>
            <p:cNvSpPr txBox="1">
              <a:spLocks noChangeArrowheads="1"/>
            </p:cNvSpPr>
            <p:nvPr userDrawn="1"/>
          </p:nvSpPr>
          <p:spPr bwMode="auto">
            <a:xfrm>
              <a:off x="9368372" y="3886200"/>
              <a:ext cx="1797170" cy="2954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sv-SE" altLang="en-US" sz="1200" dirty="0" smtClean="0">
                  <a:solidFill>
                    <a:srgbClr val="000000"/>
                  </a:solidFill>
                </a:rPr>
                <a:t>Notera </a:t>
              </a:r>
              <a:r>
                <a:rPr lang="sv-SE" altLang="en-US" sz="1200" dirty="0">
                  <a:solidFill>
                    <a:srgbClr val="000000"/>
                  </a:solidFill>
                </a:rPr>
                <a:t>skillnaden mellan </a:t>
              </a:r>
              <a:r>
                <a:rPr lang="sv-SE" altLang="sv-SE" sz="1200" dirty="0">
                  <a:solidFill>
                    <a:srgbClr val="000000"/>
                  </a:solidFill>
                </a:rPr>
                <a:t>”</a:t>
              </a:r>
              <a:r>
                <a:rPr lang="sv-SE" altLang="en-US" sz="1200" dirty="0">
                  <a:solidFill>
                    <a:srgbClr val="000000"/>
                  </a:solidFill>
                </a:rPr>
                <a:t>Uppdatera automatiskt</a:t>
              </a:r>
              <a:r>
                <a:rPr lang="sv-SE" altLang="sv-SE" sz="1200" dirty="0">
                  <a:solidFill>
                    <a:srgbClr val="000000"/>
                  </a:solidFill>
                </a:rPr>
                <a:t>”</a:t>
              </a:r>
              <a:r>
                <a:rPr lang="sv-SE" altLang="en-US" sz="1200" dirty="0">
                  <a:solidFill>
                    <a:srgbClr val="000000"/>
                  </a:solidFill>
                </a:rPr>
                <a:t> och </a:t>
              </a:r>
              <a:r>
                <a:rPr lang="sv-SE" altLang="sv-SE" sz="1200" dirty="0">
                  <a:solidFill>
                    <a:srgbClr val="000000"/>
                  </a:solidFill>
                </a:rPr>
                <a:t>”</a:t>
              </a:r>
              <a:r>
                <a:rPr lang="sv-SE" altLang="en-US" sz="1200" dirty="0">
                  <a:solidFill>
                    <a:srgbClr val="000000"/>
                  </a:solidFill>
                </a:rPr>
                <a:t>Uppdatera inte</a:t>
              </a:r>
              <a:r>
                <a:rPr lang="sv-SE" altLang="sv-SE" sz="1200" dirty="0">
                  <a:solidFill>
                    <a:srgbClr val="000000"/>
                  </a:solidFill>
                </a:rPr>
                <a:t>”</a:t>
              </a:r>
              <a:r>
                <a:rPr lang="sv-SE" altLang="en-US" sz="1200" dirty="0">
                  <a:solidFill>
                    <a:srgbClr val="000000"/>
                  </a:solidFill>
                </a:rPr>
                <a:t> för datum i sidfoten. Det förra innebär att dagens datum alltid visas i presentationen. I fältet </a:t>
              </a:r>
              <a:r>
                <a:rPr lang="sv-SE" altLang="sv-SE" sz="1200" dirty="0">
                  <a:solidFill>
                    <a:srgbClr val="000000"/>
                  </a:solidFill>
                </a:rPr>
                <a:t>”</a:t>
              </a:r>
              <a:r>
                <a:rPr lang="sv-SE" altLang="en-US" sz="1200" dirty="0">
                  <a:solidFill>
                    <a:srgbClr val="000000"/>
                  </a:solidFill>
                </a:rPr>
                <a:t>Sidfot</a:t>
              </a:r>
              <a:r>
                <a:rPr lang="sv-SE" altLang="sv-SE" sz="1200" dirty="0">
                  <a:solidFill>
                    <a:srgbClr val="000000"/>
                  </a:solidFill>
                </a:rPr>
                <a:t>”</a:t>
              </a:r>
              <a:r>
                <a:rPr lang="sv-SE" altLang="en-US" sz="1200" dirty="0">
                  <a:solidFill>
                    <a:srgbClr val="000000"/>
                  </a:solidFill>
                </a:rPr>
                <a:t> kan du med fördel ange titeln på föredraget eller mötet</a:t>
              </a:r>
              <a:r>
                <a:rPr lang="sv-SE" altLang="en-US" sz="1200" dirty="0" smtClean="0">
                  <a:solidFill>
                    <a:srgbClr val="000000"/>
                  </a:solidFill>
                </a:rPr>
                <a:t>.</a:t>
              </a:r>
            </a:p>
            <a:p>
              <a:pPr eaLnBrk="1" hangingPunct="1"/>
              <a:endParaRPr lang="sv-SE" altLang="en-US" sz="1200" dirty="0" smtClean="0">
                <a:solidFill>
                  <a:srgbClr val="000000"/>
                </a:solidFill>
              </a:endParaRPr>
            </a:p>
            <a:p>
              <a:pPr eaLnBrk="1" hangingPunct="1"/>
              <a:r>
                <a:rPr lang="sv-SE" altLang="en-US" sz="1200" dirty="0" smtClean="0">
                  <a:solidFill>
                    <a:srgbClr val="000000"/>
                  </a:solidFill>
                </a:rPr>
                <a:t>Observera att sidfoten, sidnumret och datum bara syns i utskrift eller i redigeringsläge, inte i presentationsläge. </a:t>
              </a:r>
              <a:endParaRPr lang="sv-SE" altLang="en-US" sz="1200" dirty="0">
                <a:solidFill>
                  <a:srgbClr val="000000"/>
                </a:solidFill>
              </a:endParaRPr>
            </a:p>
          </p:txBody>
        </p:sp>
      </p:grpSp>
      <p:sp>
        <p:nvSpPr>
          <p:cNvPr id="22" name="Rektangel 21"/>
          <p:cNvSpPr/>
          <p:nvPr userDrawn="1"/>
        </p:nvSpPr>
        <p:spPr>
          <a:xfrm>
            <a:off x="0" y="7010400"/>
            <a:ext cx="61722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sv-SE" sz="1000" noProof="0" dirty="0" smtClean="0">
                <a:solidFill>
                  <a:schemeClr val="tx1"/>
                </a:solidFill>
              </a:rPr>
              <a:t>Infogad</a:t>
            </a:r>
            <a:r>
              <a:rPr lang="sv-SE" sz="1000" baseline="0" noProof="0" dirty="0" smtClean="0">
                <a:solidFill>
                  <a:schemeClr val="tx1"/>
                </a:solidFill>
              </a:rPr>
              <a:t> s</a:t>
            </a:r>
            <a:r>
              <a:rPr lang="sv-SE" sz="1000" noProof="0" dirty="0" smtClean="0">
                <a:solidFill>
                  <a:schemeClr val="tx1"/>
                </a:solidFill>
              </a:rPr>
              <a:t>idfot,</a:t>
            </a:r>
            <a:r>
              <a:rPr lang="sv-SE" sz="1000" baseline="0" noProof="0" dirty="0" smtClean="0">
                <a:solidFill>
                  <a:schemeClr val="tx1"/>
                </a:solidFill>
              </a:rPr>
              <a:t> datum och sidnummer syns bara i utskrift (infoga genom fliken Infoga -&gt; Sidhuvud/sidfot)</a:t>
            </a:r>
            <a:endParaRPr lang="sv-SE" sz="1000" noProof="0" dirty="0">
              <a:solidFill>
                <a:schemeClr val="tx1"/>
              </a:solidFill>
            </a:endParaRPr>
          </a:p>
        </p:txBody>
      </p:sp>
      <p:pic>
        <p:nvPicPr>
          <p:cNvPr id="21" name="Picture 2"/>
          <p:cNvPicPr>
            <a:picLocks noChangeAspect="1"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588" y="6999642"/>
            <a:ext cx="6175375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Bildobjekt 11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66675" y="981075"/>
            <a:ext cx="3024937" cy="121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54430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ytbild mö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15"/>
          <p:cNvSpPr>
            <a:spLocks noGrp="1"/>
          </p:cNvSpPr>
          <p:nvPr>
            <p:ph type="body" sz="quarter" idx="13" hasCustomPrompt="1"/>
          </p:nvPr>
        </p:nvSpPr>
        <p:spPr>
          <a:xfrm>
            <a:off x="-657" y="1"/>
            <a:ext cx="9144657" cy="6864626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tx1"/>
                </a:solidFill>
              </a:defRPr>
            </a:lvl1pPr>
          </a:lstStyle>
          <a:p>
            <a:pPr lvl="0"/>
            <a:r>
              <a:rPr lang="sv-SE" noProof="0" dirty="0" smtClean="0"/>
              <a:t> .</a:t>
            </a:r>
            <a:endParaRPr lang="sv-SE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4400" y="2286000"/>
            <a:ext cx="7315200" cy="1800225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5400" b="1" cap="none">
                <a:solidFill>
                  <a:schemeClr val="tx1"/>
                </a:solidFill>
              </a:defRPr>
            </a:lvl1pPr>
          </a:lstStyle>
          <a:p>
            <a:r>
              <a:rPr lang="sv-SE" noProof="0" dirty="0" smtClean="0"/>
              <a:t>Lägg till rubrik</a:t>
            </a:r>
            <a:endParaRPr lang="sv-SE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14400" y="5410200"/>
            <a:ext cx="7315200" cy="444500"/>
          </a:xfrm>
        </p:spPr>
        <p:txBody>
          <a:bodyPr anchor="b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noProof="0" dirty="0" smtClean="0"/>
              <a:t>Klicka här för att lägga till eventuell underrubrik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C9B90F4-A494-45B5-8A7C-7090ABFDFDA4}" type="datetimeFigureOut">
              <a:rPr lang="sv-SE" smtClean="0"/>
              <a:pPr/>
              <a:t>2014-03-05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lang="sv-SE" dirty="0">
                <a:solidFill>
                  <a:schemeClr val="tx1"/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39CBCE0-C835-4AC7-8ABE-CC9050610E83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7881257" y="6324600"/>
            <a:ext cx="805543" cy="336225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/>
            </a:lvl1pPr>
          </a:lstStyle>
          <a:p>
            <a:pPr lvl="0"/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2658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ytbil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9144000" cy="6856413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 algn="ctr">
              <a:buNone/>
              <a:defRPr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sv-SE" dirty="0" smtClean="0"/>
              <a:t>Klicka på bildikonen i mitten för att infoga bild.</a:t>
            </a:r>
            <a:endParaRPr lang="sv-SE" dirty="0"/>
          </a:p>
        </p:txBody>
      </p:sp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1132952" y="3750677"/>
            <a:ext cx="6858000" cy="1785104"/>
          </a:xfrm>
          <a:solidFill>
            <a:schemeClr val="accent1"/>
          </a:solidFill>
          <a:ln>
            <a:noFill/>
          </a:ln>
        </p:spPr>
        <p:txBody>
          <a:bodyPr lIns="429768" tIns="640080" rIns="429768" bIns="640080" anchor="ctr">
            <a:spAutoFit/>
          </a:bodyPr>
          <a:lstStyle>
            <a:lvl1pPr algn="ctr">
              <a:lnSpc>
                <a:spcPct val="100000"/>
              </a:lnSpc>
              <a:defRPr sz="3200" b="1" cap="none" baseline="0">
                <a:solidFill>
                  <a:schemeClr val="tx2"/>
                </a:solidFill>
              </a:defRPr>
            </a:lvl1pPr>
          </a:lstStyle>
          <a:p>
            <a:r>
              <a:rPr lang="sv-SE" noProof="0" dirty="0" smtClean="0"/>
              <a:t>Lägg till rubrik</a:t>
            </a:r>
            <a:endParaRPr lang="sv-SE" noProof="0" dirty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7881257" y="6324600"/>
            <a:ext cx="805543" cy="336225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/>
            </a:lvl1pPr>
          </a:lstStyle>
          <a:p>
            <a:pPr lvl="0"/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47576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sv-SE" dirty="0" smtClean="0"/>
              <a:t>Lägg till rubrik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 baseline="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sv-SE" dirty="0" smtClean="0"/>
              <a:t>Klicka för att skriv text eller infoga bild eller graf genom att klicka på ikonerna nedan</a:t>
            </a:r>
          </a:p>
          <a:p>
            <a:pPr lvl="1"/>
            <a:r>
              <a:rPr lang="sv-SE" dirty="0" smtClean="0"/>
              <a:t>Text</a:t>
            </a:r>
          </a:p>
          <a:p>
            <a:pPr lvl="2"/>
            <a:r>
              <a:rPr lang="sv-SE" dirty="0" smtClean="0"/>
              <a:t>Text</a:t>
            </a:r>
          </a:p>
          <a:p>
            <a:pPr lvl="3"/>
            <a:r>
              <a:rPr lang="sv-SE" dirty="0" smtClean="0"/>
              <a:t>Text</a:t>
            </a:r>
          </a:p>
          <a:p>
            <a:pPr lvl="4"/>
            <a:r>
              <a:rPr lang="sv-SE" dirty="0" smtClean="0"/>
              <a:t>Text</a:t>
            </a:r>
            <a:endParaRPr lang="sv-S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6A3C2-883F-41D3-9A90-AAADE323EAA0}" type="datetimeFigureOut">
              <a:rPr lang="sv-SE" smtClean="0"/>
              <a:t>2014-03-05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lang="sv-SE" dirty="0"/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29ADB-B3AE-45A1-A148-E28FFFE62E6E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0873367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/>
              <a:t>Lägg till rubrik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 hasCustomPrompt="1"/>
          </p:nvPr>
        </p:nvSpPr>
        <p:spPr>
          <a:xfrm>
            <a:off x="457200" y="1154114"/>
            <a:ext cx="3962400" cy="4972050"/>
          </a:xfrm>
        </p:spPr>
        <p:txBody>
          <a:bodyPr>
            <a:normAutofit/>
          </a:bodyPr>
          <a:lstStyle>
            <a:lvl1pPr>
              <a:defRPr sz="2800" baseline="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för att skriva text </a:t>
            </a:r>
          </a:p>
          <a:p>
            <a:pPr lvl="1"/>
            <a:r>
              <a:rPr lang="sv-SE" dirty="0" smtClean="0"/>
              <a:t>Text</a:t>
            </a:r>
          </a:p>
          <a:p>
            <a:pPr lvl="2"/>
            <a:r>
              <a:rPr lang="sv-SE" dirty="0" smtClean="0"/>
              <a:t>Text</a:t>
            </a:r>
          </a:p>
          <a:p>
            <a:pPr lvl="3"/>
            <a:r>
              <a:rPr lang="sv-SE" dirty="0" smtClean="0"/>
              <a:t>Text</a:t>
            </a:r>
          </a:p>
          <a:p>
            <a:pPr lvl="4"/>
            <a:r>
              <a:rPr lang="sv-SE" dirty="0" smtClean="0"/>
              <a:t>Text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 hasCustomPrompt="1"/>
          </p:nvPr>
        </p:nvSpPr>
        <p:spPr>
          <a:xfrm>
            <a:off x="4724400" y="1154114"/>
            <a:ext cx="3962400" cy="4972050"/>
          </a:xfrm>
        </p:spPr>
        <p:txBody>
          <a:bodyPr>
            <a:normAutofit/>
          </a:bodyPr>
          <a:lstStyle>
            <a:lvl1pPr marL="0" indent="0">
              <a:buNone/>
              <a:defRPr sz="2800" baseline="0"/>
            </a:lvl1pPr>
            <a:lvl2pPr marL="228600" indent="0">
              <a:buNone/>
              <a:defRPr sz="2800"/>
            </a:lvl2pPr>
            <a:lvl3pPr marL="457200" indent="0">
              <a:buNone/>
              <a:defRPr sz="2800"/>
            </a:lvl3pPr>
            <a:lvl4pPr marL="685800" indent="0">
              <a:buNone/>
              <a:defRPr sz="2800"/>
            </a:lvl4pPr>
            <a:lvl5pPr marL="914400" indent="0">
              <a:buNone/>
              <a:defRPr sz="2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för att infoga bild eller graf genom att klicka på ikonerna</a:t>
            </a:r>
          </a:p>
          <a:p>
            <a:pPr lvl="1"/>
            <a:r>
              <a:rPr lang="sv-SE" dirty="0" smtClean="0"/>
              <a:t>Text</a:t>
            </a:r>
          </a:p>
          <a:p>
            <a:pPr lvl="2"/>
            <a:r>
              <a:rPr lang="sv-SE" dirty="0" smtClean="0"/>
              <a:t>Text</a:t>
            </a:r>
          </a:p>
          <a:p>
            <a:pPr lvl="3"/>
            <a:r>
              <a:rPr lang="sv-SE" dirty="0" smtClean="0"/>
              <a:t>Text</a:t>
            </a:r>
          </a:p>
          <a:p>
            <a:pPr lvl="4"/>
            <a:r>
              <a:rPr lang="sv-SE" dirty="0" smtClean="0"/>
              <a:t>Text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5C63D-EBE9-438B-A49C-D6D97BFA1325}" type="datetimeFigureOut">
              <a:rPr lang="sv-SE" smtClean="0"/>
              <a:t>2014-03-05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712C2-6602-4F97-A968-E555C346D77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9509957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innehållsdelar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/>
              <a:t>Lägg till rubrik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 hasCustomPrompt="1"/>
          </p:nvPr>
        </p:nvSpPr>
        <p:spPr>
          <a:xfrm>
            <a:off x="457200" y="1154114"/>
            <a:ext cx="3707922" cy="4972050"/>
          </a:xfrm>
        </p:spPr>
        <p:txBody>
          <a:bodyPr/>
          <a:lstStyle>
            <a:lvl1pPr marL="0" indent="0">
              <a:buNone/>
              <a:defRPr sz="2800" baseline="0"/>
            </a:lvl1pPr>
            <a:lvl2pPr marL="228600" indent="0">
              <a:buNone/>
              <a:defRPr sz="1800"/>
            </a:lvl2pPr>
            <a:lvl3pPr marL="457200" indent="0">
              <a:buNone/>
              <a:defRPr sz="1800"/>
            </a:lvl3pPr>
            <a:lvl4pPr marL="685800" indent="0">
              <a:buNone/>
              <a:defRPr sz="1800"/>
            </a:lvl4pPr>
            <a:lvl5pPr marL="914400" indent="0">
              <a:buNone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för att skriva text</a:t>
            </a:r>
          </a:p>
          <a:p>
            <a:pPr lvl="1"/>
            <a:r>
              <a:rPr lang="sv-SE" dirty="0" smtClean="0"/>
              <a:t>Text</a:t>
            </a:r>
          </a:p>
          <a:p>
            <a:pPr lvl="2"/>
            <a:r>
              <a:rPr lang="sv-SE" dirty="0" smtClean="0"/>
              <a:t>Text</a:t>
            </a:r>
          </a:p>
          <a:p>
            <a:pPr lvl="3"/>
            <a:r>
              <a:rPr lang="sv-SE" dirty="0" smtClean="0"/>
              <a:t>Text</a:t>
            </a:r>
          </a:p>
          <a:p>
            <a:pPr lvl="4"/>
            <a:r>
              <a:rPr lang="sv-SE" dirty="0" smtClean="0"/>
              <a:t>Text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 hasCustomPrompt="1"/>
          </p:nvPr>
        </p:nvSpPr>
        <p:spPr>
          <a:xfrm>
            <a:off x="4475704" y="1154113"/>
            <a:ext cx="4206240" cy="2722039"/>
          </a:xfrm>
        </p:spPr>
        <p:txBody>
          <a:bodyPr/>
          <a:lstStyle>
            <a:lvl1pPr marL="0" indent="0">
              <a:buNone/>
              <a:defRPr sz="2000" baseline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för att infoga bild eller graf genom att klicka på ikonerna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5C63D-EBE9-438B-A49C-D6D97BFA1325}" type="datetimeFigureOut">
              <a:rPr lang="sv-SE" smtClean="0"/>
              <a:t>2014-03-05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712C2-6602-4F97-A968-E555C346D776}" type="slidenum">
              <a:rPr lang="sv-SE" smtClean="0"/>
              <a:t>‹#›</a:t>
            </a:fld>
            <a:endParaRPr lang="sv-SE"/>
          </a:p>
        </p:txBody>
      </p:sp>
      <p:sp>
        <p:nvSpPr>
          <p:cNvPr id="9" name="Platshållare för innehåll 3"/>
          <p:cNvSpPr>
            <a:spLocks noGrp="1"/>
          </p:cNvSpPr>
          <p:nvPr>
            <p:ph sz="half" idx="14" hasCustomPrompt="1"/>
          </p:nvPr>
        </p:nvSpPr>
        <p:spPr>
          <a:xfrm>
            <a:off x="4469840" y="3959471"/>
            <a:ext cx="4206240" cy="2168895"/>
          </a:xfrm>
        </p:spPr>
        <p:txBody>
          <a:bodyPr>
            <a:noAutofit/>
          </a:bodyPr>
          <a:lstStyle>
            <a:lvl1pPr>
              <a:spcBef>
                <a:spcPts val="600"/>
              </a:spcBef>
              <a:defRPr sz="2800" baseline="0"/>
            </a:lvl1pPr>
            <a:lvl2pPr marL="0">
              <a:spcBef>
                <a:spcPts val="600"/>
              </a:spcBef>
              <a:defRPr sz="2800"/>
            </a:lvl2pPr>
            <a:lvl3pPr marL="0">
              <a:spcBef>
                <a:spcPts val="600"/>
              </a:spcBef>
              <a:defRPr sz="2800"/>
            </a:lvl3pPr>
            <a:lvl4pPr marL="0">
              <a:spcBef>
                <a:spcPts val="600"/>
              </a:spcBef>
              <a:defRPr sz="2800"/>
            </a:lvl4pPr>
            <a:lvl5pPr marL="0">
              <a:spcBef>
                <a:spcPts val="600"/>
              </a:spcBef>
              <a:defRPr sz="2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för att skriva text </a:t>
            </a:r>
          </a:p>
          <a:p>
            <a:pPr lvl="1"/>
            <a:r>
              <a:rPr lang="sv-SE" dirty="0" smtClean="0"/>
              <a:t>Text</a:t>
            </a:r>
          </a:p>
          <a:p>
            <a:pPr lvl="2"/>
            <a:r>
              <a:rPr lang="sv-SE" dirty="0" smtClean="0"/>
              <a:t>Text</a:t>
            </a:r>
          </a:p>
          <a:p>
            <a:pPr lvl="3"/>
            <a:r>
              <a:rPr lang="sv-SE" dirty="0" smtClean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48692295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innehållsdelar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/>
              <a:t>Lägg till rubrik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5C63D-EBE9-438B-A49C-D6D97BFA1325}" type="datetimeFigureOut">
              <a:rPr lang="sv-SE" smtClean="0"/>
              <a:t>2014-03-05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712C2-6602-4F97-A968-E555C346D776}" type="slidenum">
              <a:rPr lang="sv-SE" smtClean="0"/>
              <a:t>‹#›</a:t>
            </a:fld>
            <a:endParaRPr lang="sv-SE"/>
          </a:p>
        </p:txBody>
      </p:sp>
      <p:sp>
        <p:nvSpPr>
          <p:cNvPr id="11" name="Platshållare för innehåll 2"/>
          <p:cNvSpPr>
            <a:spLocks noGrp="1"/>
          </p:cNvSpPr>
          <p:nvPr>
            <p:ph sz="half" idx="1" hasCustomPrompt="1"/>
          </p:nvPr>
        </p:nvSpPr>
        <p:spPr>
          <a:xfrm>
            <a:off x="4970252" y="1143000"/>
            <a:ext cx="3706500" cy="4972050"/>
          </a:xfrm>
        </p:spPr>
        <p:txBody>
          <a:bodyPr/>
          <a:lstStyle>
            <a:lvl1pPr marL="0" indent="0">
              <a:buNone/>
              <a:defRPr sz="2800" baseline="0"/>
            </a:lvl1pPr>
            <a:lvl2pPr marL="228600" indent="0">
              <a:buNone/>
              <a:defRPr sz="1800"/>
            </a:lvl2pPr>
            <a:lvl3pPr marL="457200" indent="0">
              <a:buNone/>
              <a:defRPr sz="1800"/>
            </a:lvl3pPr>
            <a:lvl4pPr marL="685800" indent="0">
              <a:buNone/>
              <a:defRPr sz="1800"/>
            </a:lvl4pPr>
            <a:lvl5pPr marL="914400" indent="0">
              <a:buNone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för att skriva text</a:t>
            </a:r>
          </a:p>
          <a:p>
            <a:pPr lvl="1"/>
            <a:r>
              <a:rPr lang="sv-SE" dirty="0" smtClean="0"/>
              <a:t>Text</a:t>
            </a:r>
          </a:p>
          <a:p>
            <a:pPr lvl="2"/>
            <a:r>
              <a:rPr lang="sv-SE" dirty="0" smtClean="0"/>
              <a:t>Text</a:t>
            </a:r>
          </a:p>
          <a:p>
            <a:pPr lvl="3"/>
            <a:r>
              <a:rPr lang="sv-SE" dirty="0" smtClean="0"/>
              <a:t>Text</a:t>
            </a:r>
          </a:p>
          <a:p>
            <a:pPr lvl="4"/>
            <a:r>
              <a:rPr lang="sv-SE" dirty="0" smtClean="0"/>
              <a:t>Text</a:t>
            </a:r>
            <a:endParaRPr lang="sv-SE" dirty="0"/>
          </a:p>
        </p:txBody>
      </p:sp>
      <p:sp>
        <p:nvSpPr>
          <p:cNvPr id="12" name="Platshållare för innehåll 3"/>
          <p:cNvSpPr>
            <a:spLocks noGrp="1"/>
          </p:cNvSpPr>
          <p:nvPr>
            <p:ph sz="half" idx="2" hasCustomPrompt="1"/>
          </p:nvPr>
        </p:nvSpPr>
        <p:spPr>
          <a:xfrm>
            <a:off x="453016" y="1154113"/>
            <a:ext cx="4206240" cy="2722039"/>
          </a:xfrm>
        </p:spPr>
        <p:txBody>
          <a:bodyPr/>
          <a:lstStyle>
            <a:lvl1pPr marL="0" indent="0">
              <a:buNone/>
              <a:defRPr sz="2000" baseline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för att infoga bild eller graf genom att klicka på ikonerna</a:t>
            </a:r>
          </a:p>
        </p:txBody>
      </p:sp>
      <p:sp>
        <p:nvSpPr>
          <p:cNvPr id="13" name="Platshållare för innehåll 3"/>
          <p:cNvSpPr>
            <a:spLocks noGrp="1"/>
          </p:cNvSpPr>
          <p:nvPr>
            <p:ph sz="half" idx="14" hasCustomPrompt="1"/>
          </p:nvPr>
        </p:nvSpPr>
        <p:spPr>
          <a:xfrm>
            <a:off x="447152" y="3959471"/>
            <a:ext cx="4206240" cy="2168895"/>
          </a:xfrm>
        </p:spPr>
        <p:txBody>
          <a:bodyPr>
            <a:noAutofit/>
          </a:bodyPr>
          <a:lstStyle>
            <a:lvl1pPr>
              <a:spcBef>
                <a:spcPts val="600"/>
              </a:spcBef>
              <a:defRPr sz="2800" baseline="0"/>
            </a:lvl1pPr>
            <a:lvl2pPr marL="0">
              <a:spcBef>
                <a:spcPts val="600"/>
              </a:spcBef>
              <a:defRPr sz="2800"/>
            </a:lvl2pPr>
            <a:lvl3pPr marL="0">
              <a:spcBef>
                <a:spcPts val="600"/>
              </a:spcBef>
              <a:defRPr sz="2800"/>
            </a:lvl3pPr>
            <a:lvl4pPr marL="0">
              <a:spcBef>
                <a:spcPts val="600"/>
              </a:spcBef>
              <a:defRPr sz="2800"/>
            </a:lvl4pPr>
            <a:lvl5pPr marL="0">
              <a:spcBef>
                <a:spcPts val="600"/>
              </a:spcBef>
              <a:defRPr sz="2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för att skriva text </a:t>
            </a:r>
          </a:p>
          <a:p>
            <a:pPr lvl="1"/>
            <a:r>
              <a:rPr lang="sv-SE" dirty="0" smtClean="0"/>
              <a:t>Text</a:t>
            </a:r>
          </a:p>
          <a:p>
            <a:pPr lvl="2"/>
            <a:r>
              <a:rPr lang="sv-SE" dirty="0" smtClean="0"/>
              <a:t>Text</a:t>
            </a:r>
          </a:p>
          <a:p>
            <a:pPr lvl="3"/>
            <a:r>
              <a:rPr lang="sv-SE" dirty="0" smtClean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237477391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/>
              <a:t>Lägg till rubrik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 hasCustomPrompt="1"/>
          </p:nvPr>
        </p:nvSpPr>
        <p:spPr>
          <a:xfrm>
            <a:off x="457200" y="1153048"/>
            <a:ext cx="3962400" cy="685800"/>
          </a:xfrm>
        </p:spPr>
        <p:txBody>
          <a:bodyPr anchor="b">
            <a:noAutofit/>
          </a:bodyPr>
          <a:lstStyle>
            <a:lvl1pPr marL="0" indent="0">
              <a:buNone/>
              <a:defRPr sz="2000" b="0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 smtClean="0"/>
              <a:t>Lägg till underrubrik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 hasCustomPrompt="1"/>
          </p:nvPr>
        </p:nvSpPr>
        <p:spPr>
          <a:xfrm>
            <a:off x="457200" y="1905001"/>
            <a:ext cx="3962400" cy="4221162"/>
          </a:xfrm>
        </p:spPr>
        <p:txBody>
          <a:bodyPr/>
          <a:lstStyle>
            <a:lvl1pPr>
              <a:defRPr sz="2000" baseline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dirty="0" smtClean="0"/>
              <a:t>Klicka för att skriva text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 hasCustomPrompt="1"/>
          </p:nvPr>
        </p:nvSpPr>
        <p:spPr>
          <a:xfrm>
            <a:off x="4724400" y="1153048"/>
            <a:ext cx="3962400" cy="685800"/>
          </a:xfrm>
        </p:spPr>
        <p:txBody>
          <a:bodyPr anchor="b">
            <a:noAutofit/>
          </a:bodyPr>
          <a:lstStyle>
            <a:lvl1pPr marL="0" indent="0">
              <a:buNone/>
              <a:defRPr sz="2000" b="0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 smtClean="0"/>
              <a:t>Lägg till underrubrik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 hasCustomPrompt="1"/>
          </p:nvPr>
        </p:nvSpPr>
        <p:spPr>
          <a:xfrm>
            <a:off x="4724400" y="1905001"/>
            <a:ext cx="3952352" cy="4221162"/>
          </a:xfrm>
        </p:spPr>
        <p:txBody>
          <a:bodyPr/>
          <a:lstStyle>
            <a:lvl1pPr>
              <a:defRPr sz="2000" baseline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dirty="0" smtClean="0"/>
              <a:t>Klicka för att skriva text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5C63D-EBE9-438B-A49C-D6D97BFA1325}" type="datetimeFigureOut">
              <a:rPr lang="sv-SE" smtClean="0"/>
              <a:t>2014-03-05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712C2-6602-4F97-A968-E555C346D77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3929162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49108" y="473126"/>
            <a:ext cx="6949440" cy="1010682"/>
          </a:xfrm>
        </p:spPr>
        <p:txBody>
          <a:bodyPr anchor="t"/>
          <a:lstStyle>
            <a:lvl1pPr>
              <a:defRPr/>
            </a:lvl1pPr>
          </a:lstStyle>
          <a:p>
            <a:r>
              <a:rPr lang="sv-SE" dirty="0" smtClean="0"/>
              <a:t>Lägg till rubrik</a:t>
            </a:r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5C63D-EBE9-438B-A49C-D6D97BFA1325}" type="datetimeFigureOut">
              <a:rPr lang="sv-SE" smtClean="0"/>
              <a:t>2014-03-05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712C2-6602-4F97-A968-E555C346D77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7131584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ubrik och gr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B90F4-A494-45B5-8A7C-7090ABFDFDA4}" type="datetimeFigureOut">
              <a:rPr lang="sv-SE" smtClean="0"/>
              <a:t>2014-03-05</a:t>
            </a:fld>
            <a:endParaRPr lang="sv-S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lang="sv-SE" dirty="0"/>
            </a:lvl1pPr>
          </a:lstStyle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CBCE0-C835-4AC7-8ABE-CC9050610E83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15" name="Platshållare för innehåll 14"/>
          <p:cNvSpPr>
            <a:spLocks noGrp="1"/>
          </p:cNvSpPr>
          <p:nvPr>
            <p:ph sz="quarter" idx="13" hasCustomPrompt="1"/>
          </p:nvPr>
        </p:nvSpPr>
        <p:spPr>
          <a:xfrm>
            <a:off x="457200" y="467957"/>
            <a:ext cx="3962400" cy="5683605"/>
          </a:xfrm>
        </p:spPr>
        <p:txBody>
          <a:bodyPr anchor="t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3200" baseline="0"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noProof="0" dirty="0" smtClean="0"/>
              <a:t>Klicka här för att skriva text eller klicka på ikonerna för att klistra in tabell, bild, graf eller smartart</a:t>
            </a:r>
          </a:p>
        </p:txBody>
      </p:sp>
      <p:sp>
        <p:nvSpPr>
          <p:cNvPr id="16" name="Platshållare för innehåll 14"/>
          <p:cNvSpPr>
            <a:spLocks noGrp="1"/>
          </p:cNvSpPr>
          <p:nvPr>
            <p:ph sz="quarter" idx="14" hasCustomPrompt="1"/>
          </p:nvPr>
        </p:nvSpPr>
        <p:spPr>
          <a:xfrm>
            <a:off x="4724399" y="467957"/>
            <a:ext cx="3940629" cy="5683605"/>
          </a:xfrm>
        </p:spPr>
        <p:txBody>
          <a:bodyPr anchor="t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3200"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noProof="0" dirty="0" smtClean="0"/>
              <a:t>Klicka här för att skriva text eller klicka på ikonerna för att klistra in tabell, bild, graf eller smartart</a:t>
            </a:r>
          </a:p>
        </p:txBody>
      </p:sp>
      <p:sp>
        <p:nvSpPr>
          <p:cNvPr id="18" name="Rektangel 17"/>
          <p:cNvSpPr/>
          <p:nvPr userDrawn="1"/>
        </p:nvSpPr>
        <p:spPr>
          <a:xfrm>
            <a:off x="9220200" y="-1"/>
            <a:ext cx="1600199" cy="3116998"/>
          </a:xfrm>
          <a:prstGeom prst="rect">
            <a:avLst/>
          </a:prstGeom>
          <a:solidFill>
            <a:schemeClr val="tx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 dirty="0" err="1" smtClean="0">
              <a:solidFill>
                <a:srgbClr val="000000"/>
              </a:solidFill>
            </a:endParaRPr>
          </a:p>
        </p:txBody>
      </p:sp>
      <p:sp>
        <p:nvSpPr>
          <p:cNvPr id="19" name="TextBox 18"/>
          <p:cNvSpPr txBox="1"/>
          <p:nvPr userDrawn="1"/>
        </p:nvSpPr>
        <p:spPr>
          <a:xfrm>
            <a:off x="9207843" y="20301"/>
            <a:ext cx="1600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b="1" noProof="0" dirty="0" smtClean="0">
                <a:solidFill>
                  <a:srgbClr val="000000"/>
                </a:solidFill>
              </a:rPr>
              <a:t>Infoga</a:t>
            </a:r>
            <a:r>
              <a:rPr lang="sv-SE" sz="1200" b="1" baseline="0" noProof="0" dirty="0" smtClean="0">
                <a:solidFill>
                  <a:srgbClr val="000000"/>
                </a:solidFill>
              </a:rPr>
              <a:t> andra objekt än text: </a:t>
            </a:r>
            <a:endParaRPr lang="sv-SE" sz="1200" b="1" noProof="0" dirty="0" smtClean="0">
              <a:solidFill>
                <a:srgbClr val="000000"/>
              </a:solidFill>
            </a:endParaRPr>
          </a:p>
          <a:p>
            <a:endParaRPr lang="sv-SE" sz="1200" baseline="0" noProof="0" dirty="0" smtClean="0">
              <a:solidFill>
                <a:srgbClr val="000000"/>
              </a:solidFill>
            </a:endParaRPr>
          </a:p>
          <a:p>
            <a:r>
              <a:rPr lang="sv-SE" sz="1200" baseline="0" noProof="0" dirty="0" smtClean="0">
                <a:solidFill>
                  <a:srgbClr val="000000"/>
                </a:solidFill>
              </a:rPr>
              <a:t>1. Klicka på respektive ikon i mitten för att infoga grafer, tabeller och </a:t>
            </a:r>
            <a:r>
              <a:rPr lang="sv-SE" sz="1200" baseline="0" noProof="0" dirty="0" err="1" smtClean="0">
                <a:solidFill>
                  <a:srgbClr val="000000"/>
                </a:solidFill>
              </a:rPr>
              <a:t>SmartArt</a:t>
            </a:r>
            <a:r>
              <a:rPr lang="sv-SE" sz="1200" baseline="0" noProof="0" dirty="0" smtClean="0">
                <a:solidFill>
                  <a:srgbClr val="000000"/>
                </a:solidFill>
              </a:rPr>
              <a:t>.</a:t>
            </a:r>
            <a:endParaRPr lang="sv-SE" sz="1200" noProof="0" dirty="0">
              <a:solidFill>
                <a:srgbClr val="000000"/>
              </a:solidFill>
            </a:endParaRPr>
          </a:p>
        </p:txBody>
      </p:sp>
      <p:pic>
        <p:nvPicPr>
          <p:cNvPr id="22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12643" y="1574799"/>
            <a:ext cx="90678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Box 18"/>
          <p:cNvSpPr txBox="1"/>
          <p:nvPr userDrawn="1"/>
        </p:nvSpPr>
        <p:spPr>
          <a:xfrm>
            <a:off x="9227725" y="2142861"/>
            <a:ext cx="15926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noProof="0" dirty="0" smtClean="0">
                <a:solidFill>
                  <a:srgbClr val="000000"/>
                </a:solidFill>
              </a:rPr>
              <a:t>2. Använd</a:t>
            </a:r>
            <a:r>
              <a:rPr lang="sv-SE" sz="1200" baseline="0" noProof="0" dirty="0" smtClean="0">
                <a:solidFill>
                  <a:srgbClr val="000000"/>
                </a:solidFill>
              </a:rPr>
              <a:t> text-utrymmet på motsatt för att göra en bildtext till grafiken eller bilden. . </a:t>
            </a:r>
            <a:endParaRPr lang="sv-SE" sz="1200" noProof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00581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Rubrik, underrubrik och bild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49108" y="0"/>
            <a:ext cx="8229600" cy="1010465"/>
          </a:xfrm>
        </p:spPr>
        <p:txBody>
          <a:bodyPr anchor="b">
            <a:normAutofit/>
          </a:bodyPr>
          <a:lstStyle>
            <a:lvl1pPr algn="l">
              <a:defRPr sz="3200" b="1"/>
            </a:lvl1pPr>
          </a:lstStyle>
          <a:p>
            <a:r>
              <a:rPr lang="sv-SE" dirty="0" smtClean="0"/>
              <a:t>Lägg till rubrik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 hasCustomPrompt="1"/>
          </p:nvPr>
        </p:nvSpPr>
        <p:spPr>
          <a:xfrm>
            <a:off x="3886200" y="1524000"/>
            <a:ext cx="4800600" cy="4602163"/>
          </a:xfrm>
        </p:spPr>
        <p:txBody>
          <a:bodyPr/>
          <a:lstStyle>
            <a:lvl1pPr marL="0" indent="0">
              <a:buNone/>
              <a:defRPr sz="3200" baseline="0"/>
            </a:lvl1pPr>
            <a:lvl2pPr marL="228600" indent="0">
              <a:buNone/>
              <a:defRPr sz="2800"/>
            </a:lvl2pPr>
            <a:lvl3pPr marL="457200" indent="0">
              <a:buNone/>
              <a:defRPr sz="2400"/>
            </a:lvl3pPr>
            <a:lvl4pPr marL="685800" indent="0">
              <a:buNone/>
              <a:defRPr sz="2000"/>
            </a:lvl4pPr>
            <a:lvl5pPr marL="914400" indent="0">
              <a:buNone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dirty="0" smtClean="0"/>
              <a:t>Klicka för att infoga bild eller graf. 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524000"/>
            <a:ext cx="3124200" cy="4602163"/>
          </a:xfrm>
        </p:spPr>
        <p:txBody>
          <a:bodyPr>
            <a:normAutofit/>
          </a:bodyPr>
          <a:lstStyle>
            <a:lvl1pPr marL="0" indent="0">
              <a:buNone/>
              <a:defRPr sz="3200" b="0" baseline="0">
                <a:latin typeface="+mn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dirty="0" smtClean="0"/>
              <a:t>Klicka för att lägga till bildtext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5C63D-EBE9-438B-A49C-D6D97BFA1325}" type="datetimeFigureOut">
              <a:rPr lang="sv-SE" smtClean="0"/>
              <a:t>2014-03-05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712C2-6602-4F97-A968-E555C346D77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1736383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ed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43000" y="4548188"/>
            <a:ext cx="6858000" cy="1319212"/>
          </a:xfrm>
        </p:spPr>
        <p:txBody>
          <a:bodyPr anchor="t">
            <a:normAutofit/>
          </a:bodyPr>
          <a:lstStyle>
            <a:lvl1pPr algn="ctr">
              <a:defRPr sz="3200" b="1" baseline="0"/>
            </a:lvl1pPr>
          </a:lstStyle>
          <a:p>
            <a:r>
              <a:rPr lang="sv-SE" noProof="0" dirty="0" smtClean="0"/>
              <a:t>Lägg till rubrik</a:t>
            </a:r>
            <a:endParaRPr lang="sv-SE" noProof="0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54025" y="484188"/>
            <a:ext cx="8232775" cy="37830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dirty="0" smtClean="0"/>
              <a:t>Klicka för att infoga bild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5347-ED7A-479D-8837-F0BD42636033}" type="datetimeFigureOut">
              <a:rPr lang="en-US" smtClean="0"/>
              <a:t>3/5/2014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D75BE-0F35-4C5D-9F25-24DE76F714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72856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gval 2 alternativ mö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ktangel 20"/>
          <p:cNvSpPr/>
          <p:nvPr userDrawn="1"/>
        </p:nvSpPr>
        <p:spPr>
          <a:xfrm>
            <a:off x="0" y="4706704"/>
            <a:ext cx="9144000" cy="2151296"/>
          </a:xfrm>
          <a:prstGeom prst="rect">
            <a:avLst/>
          </a:prstGeom>
          <a:solidFill>
            <a:srgbClr val="F6F4E8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 err="1">
              <a:solidFill>
                <a:schemeClr val="tx2"/>
              </a:solidFill>
            </a:endParaRPr>
          </a:p>
        </p:txBody>
      </p:sp>
      <p:sp>
        <p:nvSpPr>
          <p:cNvPr id="8" name="Rektangel med rundade hörn 7"/>
          <p:cNvSpPr/>
          <p:nvPr userDrawn="1"/>
        </p:nvSpPr>
        <p:spPr>
          <a:xfrm>
            <a:off x="4800600" y="1371600"/>
            <a:ext cx="3886200" cy="1752600"/>
          </a:xfrm>
          <a:prstGeom prst="roundRect">
            <a:avLst>
              <a:gd name="adj" fmla="val 3249"/>
            </a:avLst>
          </a:prstGeom>
          <a:solidFill>
            <a:srgbClr val="006F65"/>
          </a:solidFill>
          <a:ln w="381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9" name="Rektangel med rundade hörn 8"/>
          <p:cNvSpPr/>
          <p:nvPr userDrawn="1"/>
        </p:nvSpPr>
        <p:spPr>
          <a:xfrm>
            <a:off x="457200" y="1371600"/>
            <a:ext cx="3886200" cy="1752600"/>
          </a:xfrm>
          <a:prstGeom prst="roundRect">
            <a:avLst>
              <a:gd name="adj" fmla="val 2355"/>
            </a:avLst>
          </a:prstGeom>
          <a:solidFill>
            <a:srgbClr val="006F65"/>
          </a:solidFill>
          <a:ln w="381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F6F4E8"/>
                </a:solidFill>
              </a:defRPr>
            </a:lvl1pPr>
          </a:lstStyle>
          <a:p>
            <a:r>
              <a:rPr lang="sv-SE" dirty="0" smtClean="0"/>
              <a:t>Lägg till rubrik</a:t>
            </a:r>
            <a:endParaRPr lang="sv-SE" dirty="0"/>
          </a:p>
        </p:txBody>
      </p:sp>
      <p:sp>
        <p:nvSpPr>
          <p:cNvPr id="15" name="Platshållare för text 14"/>
          <p:cNvSpPr>
            <a:spLocks noGrp="1"/>
          </p:cNvSpPr>
          <p:nvPr>
            <p:ph type="body" sz="quarter" idx="10" hasCustomPrompt="1"/>
          </p:nvPr>
        </p:nvSpPr>
        <p:spPr>
          <a:xfrm>
            <a:off x="609599" y="1483964"/>
            <a:ext cx="3580435" cy="1524000"/>
          </a:xfrm>
        </p:spPr>
        <p:txBody>
          <a:bodyPr>
            <a:normAutofit/>
          </a:bodyPr>
          <a:lstStyle>
            <a:lvl1pPr marL="0" indent="0">
              <a:buNone/>
              <a:defRPr sz="2000" baseline="0">
                <a:solidFill>
                  <a:srgbClr val="F6F4E8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2000" baseline="0">
                <a:solidFill>
                  <a:srgbClr val="F6F4E8"/>
                </a:solidFill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sv-SE" dirty="0" smtClean="0"/>
              <a:t>Klicka för att lägga till text</a:t>
            </a:r>
          </a:p>
          <a:p>
            <a:pPr lvl="1"/>
            <a:r>
              <a:rPr lang="sv-SE" dirty="0" smtClean="0"/>
              <a:t>Text</a:t>
            </a:r>
            <a:endParaRPr lang="sv-SE" dirty="0"/>
          </a:p>
        </p:txBody>
      </p:sp>
      <p:sp>
        <p:nvSpPr>
          <p:cNvPr id="17" name="Platshållare för text 14"/>
          <p:cNvSpPr>
            <a:spLocks noGrp="1"/>
          </p:cNvSpPr>
          <p:nvPr>
            <p:ph type="body" sz="quarter" idx="11" hasCustomPrompt="1"/>
          </p:nvPr>
        </p:nvSpPr>
        <p:spPr>
          <a:xfrm>
            <a:off x="4953482" y="1483964"/>
            <a:ext cx="3580435" cy="15240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F6F4E8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2000" baseline="0">
                <a:solidFill>
                  <a:srgbClr val="F6F4E8"/>
                </a:solidFill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sv-SE" dirty="0" smtClean="0"/>
              <a:t>Klicka för att lägga till text</a:t>
            </a:r>
          </a:p>
          <a:p>
            <a:pPr lvl="1"/>
            <a:r>
              <a:rPr lang="sv-SE" dirty="0" smtClean="0"/>
              <a:t>Text</a:t>
            </a:r>
            <a:endParaRPr lang="sv-SE" dirty="0"/>
          </a:p>
        </p:txBody>
      </p:sp>
      <p:grpSp>
        <p:nvGrpSpPr>
          <p:cNvPr id="18" name="Grupp 17"/>
          <p:cNvGrpSpPr>
            <a:grpSpLocks noChangeAspect="1"/>
          </p:cNvGrpSpPr>
          <p:nvPr userDrawn="1"/>
        </p:nvGrpSpPr>
        <p:grpSpPr>
          <a:xfrm>
            <a:off x="-5370" y="3256786"/>
            <a:ext cx="4714418" cy="3601214"/>
            <a:chOff x="25567" y="3071568"/>
            <a:chExt cx="4988038" cy="3757612"/>
          </a:xfrm>
          <a:solidFill>
            <a:srgbClr val="4A4A4A"/>
          </a:solidFill>
        </p:grpSpPr>
        <p:sp>
          <p:nvSpPr>
            <p:cNvPr id="19" name="Freeform 6"/>
            <p:cNvSpPr>
              <a:spLocks/>
            </p:cNvSpPr>
            <p:nvPr userDrawn="1"/>
          </p:nvSpPr>
          <p:spPr bwMode="auto">
            <a:xfrm>
              <a:off x="25567" y="3071568"/>
              <a:ext cx="4340224" cy="3757612"/>
            </a:xfrm>
            <a:custGeom>
              <a:avLst/>
              <a:gdLst/>
              <a:ahLst/>
              <a:cxnLst>
                <a:cxn ang="0">
                  <a:pos x="2417" y="263"/>
                </a:cxn>
                <a:cxn ang="0">
                  <a:pos x="2481" y="268"/>
                </a:cxn>
                <a:cxn ang="0">
                  <a:pos x="2367" y="932"/>
                </a:cxn>
                <a:cxn ang="0">
                  <a:pos x="0" y="2003"/>
                </a:cxn>
                <a:cxn ang="0">
                  <a:pos x="0" y="2367"/>
                </a:cxn>
                <a:cxn ang="0">
                  <a:pos x="649" y="2367"/>
                </a:cxn>
                <a:cxn ang="0">
                  <a:pos x="2592" y="948"/>
                </a:cxn>
                <a:cxn ang="0">
                  <a:pos x="2668" y="282"/>
                </a:cxn>
                <a:cxn ang="0">
                  <a:pos x="2734" y="287"/>
                </a:cxn>
                <a:cxn ang="0">
                  <a:pos x="2597" y="0"/>
                </a:cxn>
                <a:cxn ang="0">
                  <a:pos x="2417" y="263"/>
                </a:cxn>
              </a:cxnLst>
              <a:rect l="0" t="0" r="r" b="b"/>
              <a:pathLst>
                <a:path w="2734" h="2367">
                  <a:moveTo>
                    <a:pt x="2417" y="263"/>
                  </a:moveTo>
                  <a:lnTo>
                    <a:pt x="2481" y="268"/>
                  </a:lnTo>
                  <a:lnTo>
                    <a:pt x="2367" y="932"/>
                  </a:lnTo>
                  <a:lnTo>
                    <a:pt x="0" y="2003"/>
                  </a:lnTo>
                  <a:lnTo>
                    <a:pt x="0" y="2367"/>
                  </a:lnTo>
                  <a:lnTo>
                    <a:pt x="649" y="2367"/>
                  </a:lnTo>
                  <a:lnTo>
                    <a:pt x="2592" y="948"/>
                  </a:lnTo>
                  <a:lnTo>
                    <a:pt x="2668" y="282"/>
                  </a:lnTo>
                  <a:lnTo>
                    <a:pt x="2734" y="287"/>
                  </a:lnTo>
                  <a:lnTo>
                    <a:pt x="2597" y="0"/>
                  </a:lnTo>
                  <a:lnTo>
                    <a:pt x="2417" y="26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0" name="Freeform 7"/>
            <p:cNvSpPr>
              <a:spLocks/>
            </p:cNvSpPr>
            <p:nvPr userDrawn="1"/>
          </p:nvSpPr>
          <p:spPr bwMode="auto">
            <a:xfrm>
              <a:off x="1254404" y="3144213"/>
              <a:ext cx="3759201" cy="3681412"/>
            </a:xfrm>
            <a:custGeom>
              <a:avLst/>
              <a:gdLst/>
              <a:ahLst/>
              <a:cxnLst>
                <a:cxn ang="0">
                  <a:pos x="2024" y="251"/>
                </a:cxn>
                <a:cxn ang="0">
                  <a:pos x="2091" y="270"/>
                </a:cxn>
                <a:cxn ang="0">
                  <a:pos x="1856" y="900"/>
                </a:cxn>
                <a:cxn ang="0">
                  <a:pos x="0" y="2319"/>
                </a:cxn>
                <a:cxn ang="0">
                  <a:pos x="1456" y="2319"/>
                </a:cxn>
                <a:cxn ang="0">
                  <a:pos x="2107" y="917"/>
                </a:cxn>
                <a:cxn ang="0">
                  <a:pos x="2294" y="322"/>
                </a:cxn>
                <a:cxn ang="0">
                  <a:pos x="2368" y="343"/>
                </a:cxn>
                <a:cxn ang="0">
                  <a:pos x="2275" y="0"/>
                </a:cxn>
                <a:cxn ang="0">
                  <a:pos x="2024" y="251"/>
                </a:cxn>
              </a:cxnLst>
              <a:rect l="0" t="0" r="r" b="b"/>
              <a:pathLst>
                <a:path w="2368" h="2319">
                  <a:moveTo>
                    <a:pt x="2024" y="251"/>
                  </a:moveTo>
                  <a:lnTo>
                    <a:pt x="2091" y="270"/>
                  </a:lnTo>
                  <a:lnTo>
                    <a:pt x="1856" y="900"/>
                  </a:lnTo>
                  <a:lnTo>
                    <a:pt x="0" y="2319"/>
                  </a:lnTo>
                  <a:lnTo>
                    <a:pt x="1456" y="2319"/>
                  </a:lnTo>
                  <a:lnTo>
                    <a:pt x="2107" y="917"/>
                  </a:lnTo>
                  <a:lnTo>
                    <a:pt x="2294" y="322"/>
                  </a:lnTo>
                  <a:lnTo>
                    <a:pt x="2368" y="343"/>
                  </a:lnTo>
                  <a:lnTo>
                    <a:pt x="2275" y="0"/>
                  </a:lnTo>
                  <a:lnTo>
                    <a:pt x="2024" y="25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  <p:pic>
        <p:nvPicPr>
          <p:cNvPr id="12" name="Bildobjekt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83506" y="6324599"/>
            <a:ext cx="803294" cy="32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020447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gval 3  alternativ mö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ktangel 26"/>
          <p:cNvSpPr/>
          <p:nvPr userDrawn="1"/>
        </p:nvSpPr>
        <p:spPr>
          <a:xfrm>
            <a:off x="0" y="4706704"/>
            <a:ext cx="9144000" cy="2151296"/>
          </a:xfrm>
          <a:prstGeom prst="rect">
            <a:avLst/>
          </a:prstGeom>
          <a:solidFill>
            <a:srgbClr val="F6F4E8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 err="1">
              <a:solidFill>
                <a:schemeClr val="tx2"/>
              </a:solidFill>
            </a:endParaRPr>
          </a:p>
        </p:txBody>
      </p:sp>
      <p:grpSp>
        <p:nvGrpSpPr>
          <p:cNvPr id="28" name="Grupp 27"/>
          <p:cNvGrpSpPr>
            <a:grpSpLocks noChangeAspect="1"/>
          </p:cNvGrpSpPr>
          <p:nvPr userDrawn="1"/>
        </p:nvGrpSpPr>
        <p:grpSpPr>
          <a:xfrm>
            <a:off x="-13440" y="3256784"/>
            <a:ext cx="4721344" cy="3601214"/>
            <a:chOff x="18239" y="3071568"/>
            <a:chExt cx="4995366" cy="3757612"/>
          </a:xfrm>
          <a:solidFill>
            <a:srgbClr val="006F65"/>
          </a:solidFill>
        </p:grpSpPr>
        <p:sp>
          <p:nvSpPr>
            <p:cNvPr id="29" name="Freeform 5"/>
            <p:cNvSpPr>
              <a:spLocks/>
            </p:cNvSpPr>
            <p:nvPr userDrawn="1"/>
          </p:nvSpPr>
          <p:spPr bwMode="auto">
            <a:xfrm>
              <a:off x="18239" y="3156777"/>
              <a:ext cx="3630336" cy="2966925"/>
            </a:xfrm>
            <a:custGeom>
              <a:avLst/>
              <a:gdLst>
                <a:gd name="connsiteX0" fmla="*/ 40 w 10000"/>
                <a:gd name="connsiteY0" fmla="*/ 9768 h 9768"/>
                <a:gd name="connsiteX1" fmla="*/ 10000 w 10000"/>
                <a:gd name="connsiteY1" fmla="*/ 4639 h 9768"/>
                <a:gd name="connsiteX2" fmla="*/ 9720 w 10000"/>
                <a:gd name="connsiteY2" fmla="*/ 1266 h 9768"/>
                <a:gd name="connsiteX3" fmla="*/ 9979 w 10000"/>
                <a:gd name="connsiteY3" fmla="*/ 1245 h 9768"/>
                <a:gd name="connsiteX4" fmla="*/ 9286 w 10000"/>
                <a:gd name="connsiteY4" fmla="*/ 0 h 9768"/>
                <a:gd name="connsiteX5" fmla="*/ 8755 w 10000"/>
                <a:gd name="connsiteY5" fmla="*/ 1365 h 9768"/>
                <a:gd name="connsiteX6" fmla="*/ 9014 w 10000"/>
                <a:gd name="connsiteY6" fmla="*/ 1344 h 9768"/>
                <a:gd name="connsiteX7" fmla="*/ 9137 w 10000"/>
                <a:gd name="connsiteY7" fmla="*/ 4561 h 9768"/>
                <a:gd name="connsiteX8" fmla="*/ 0 w 10000"/>
                <a:gd name="connsiteY8" fmla="*/ 8142 h 9768"/>
                <a:gd name="connsiteX9" fmla="*/ 40 w 10000"/>
                <a:gd name="connsiteY9" fmla="*/ 9768 h 9768"/>
                <a:gd name="connsiteX0" fmla="*/ 20 w 10000"/>
                <a:gd name="connsiteY0" fmla="*/ 9929 h 9929"/>
                <a:gd name="connsiteX1" fmla="*/ 10000 w 10000"/>
                <a:gd name="connsiteY1" fmla="*/ 4749 h 9929"/>
                <a:gd name="connsiteX2" fmla="*/ 9720 w 10000"/>
                <a:gd name="connsiteY2" fmla="*/ 1296 h 9929"/>
                <a:gd name="connsiteX3" fmla="*/ 9979 w 10000"/>
                <a:gd name="connsiteY3" fmla="*/ 1275 h 9929"/>
                <a:gd name="connsiteX4" fmla="*/ 9286 w 10000"/>
                <a:gd name="connsiteY4" fmla="*/ 0 h 9929"/>
                <a:gd name="connsiteX5" fmla="*/ 8755 w 10000"/>
                <a:gd name="connsiteY5" fmla="*/ 1397 h 9929"/>
                <a:gd name="connsiteX6" fmla="*/ 9014 w 10000"/>
                <a:gd name="connsiteY6" fmla="*/ 1376 h 9929"/>
                <a:gd name="connsiteX7" fmla="*/ 9137 w 10000"/>
                <a:gd name="connsiteY7" fmla="*/ 4669 h 9929"/>
                <a:gd name="connsiteX8" fmla="*/ 0 w 10000"/>
                <a:gd name="connsiteY8" fmla="*/ 8335 h 9929"/>
                <a:gd name="connsiteX9" fmla="*/ 20 w 10000"/>
                <a:gd name="connsiteY9" fmla="*/ 9929 h 9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000" h="9929">
                  <a:moveTo>
                    <a:pt x="20" y="9929"/>
                  </a:moveTo>
                  <a:lnTo>
                    <a:pt x="10000" y="4749"/>
                  </a:lnTo>
                  <a:cubicBezTo>
                    <a:pt x="9907" y="3598"/>
                    <a:pt x="9813" y="2447"/>
                    <a:pt x="9720" y="1296"/>
                  </a:cubicBezTo>
                  <a:lnTo>
                    <a:pt x="9979" y="1275"/>
                  </a:lnTo>
                  <a:lnTo>
                    <a:pt x="9286" y="0"/>
                  </a:lnTo>
                  <a:lnTo>
                    <a:pt x="8755" y="1397"/>
                  </a:lnTo>
                  <a:lnTo>
                    <a:pt x="9014" y="1376"/>
                  </a:lnTo>
                  <a:lnTo>
                    <a:pt x="9137" y="4669"/>
                  </a:lnTo>
                  <a:lnTo>
                    <a:pt x="0" y="8335"/>
                  </a:lnTo>
                  <a:cubicBezTo>
                    <a:pt x="13" y="8890"/>
                    <a:pt x="7" y="9374"/>
                    <a:pt x="20" y="9929"/>
                  </a:cubicBezTo>
                  <a:close/>
                </a:path>
              </a:pathLst>
            </a:custGeom>
            <a:solidFill>
              <a:srgbClr val="4A4A4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0" name="Freeform 6"/>
            <p:cNvSpPr>
              <a:spLocks/>
            </p:cNvSpPr>
            <p:nvPr userDrawn="1"/>
          </p:nvSpPr>
          <p:spPr bwMode="auto">
            <a:xfrm>
              <a:off x="25567" y="3071568"/>
              <a:ext cx="4340224" cy="3757612"/>
            </a:xfrm>
            <a:custGeom>
              <a:avLst/>
              <a:gdLst/>
              <a:ahLst/>
              <a:cxnLst>
                <a:cxn ang="0">
                  <a:pos x="2417" y="263"/>
                </a:cxn>
                <a:cxn ang="0">
                  <a:pos x="2481" y="268"/>
                </a:cxn>
                <a:cxn ang="0">
                  <a:pos x="2367" y="932"/>
                </a:cxn>
                <a:cxn ang="0">
                  <a:pos x="0" y="2003"/>
                </a:cxn>
                <a:cxn ang="0">
                  <a:pos x="0" y="2367"/>
                </a:cxn>
                <a:cxn ang="0">
                  <a:pos x="649" y="2367"/>
                </a:cxn>
                <a:cxn ang="0">
                  <a:pos x="2592" y="948"/>
                </a:cxn>
                <a:cxn ang="0">
                  <a:pos x="2668" y="282"/>
                </a:cxn>
                <a:cxn ang="0">
                  <a:pos x="2734" y="287"/>
                </a:cxn>
                <a:cxn ang="0">
                  <a:pos x="2597" y="0"/>
                </a:cxn>
                <a:cxn ang="0">
                  <a:pos x="2417" y="263"/>
                </a:cxn>
              </a:cxnLst>
              <a:rect l="0" t="0" r="r" b="b"/>
              <a:pathLst>
                <a:path w="2734" h="2367">
                  <a:moveTo>
                    <a:pt x="2417" y="263"/>
                  </a:moveTo>
                  <a:lnTo>
                    <a:pt x="2481" y="268"/>
                  </a:lnTo>
                  <a:lnTo>
                    <a:pt x="2367" y="932"/>
                  </a:lnTo>
                  <a:lnTo>
                    <a:pt x="0" y="2003"/>
                  </a:lnTo>
                  <a:lnTo>
                    <a:pt x="0" y="2367"/>
                  </a:lnTo>
                  <a:lnTo>
                    <a:pt x="649" y="2367"/>
                  </a:lnTo>
                  <a:lnTo>
                    <a:pt x="2592" y="948"/>
                  </a:lnTo>
                  <a:lnTo>
                    <a:pt x="2668" y="282"/>
                  </a:lnTo>
                  <a:lnTo>
                    <a:pt x="2734" y="287"/>
                  </a:lnTo>
                  <a:lnTo>
                    <a:pt x="2597" y="0"/>
                  </a:lnTo>
                  <a:lnTo>
                    <a:pt x="2417" y="263"/>
                  </a:lnTo>
                  <a:close/>
                </a:path>
              </a:pathLst>
            </a:custGeom>
            <a:solidFill>
              <a:srgbClr val="4A4A4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1" name="Freeform 7"/>
            <p:cNvSpPr>
              <a:spLocks/>
            </p:cNvSpPr>
            <p:nvPr userDrawn="1"/>
          </p:nvSpPr>
          <p:spPr bwMode="auto">
            <a:xfrm>
              <a:off x="1254404" y="3144213"/>
              <a:ext cx="3759201" cy="3681412"/>
            </a:xfrm>
            <a:custGeom>
              <a:avLst/>
              <a:gdLst/>
              <a:ahLst/>
              <a:cxnLst>
                <a:cxn ang="0">
                  <a:pos x="2024" y="251"/>
                </a:cxn>
                <a:cxn ang="0">
                  <a:pos x="2091" y="270"/>
                </a:cxn>
                <a:cxn ang="0">
                  <a:pos x="1856" y="900"/>
                </a:cxn>
                <a:cxn ang="0">
                  <a:pos x="0" y="2319"/>
                </a:cxn>
                <a:cxn ang="0">
                  <a:pos x="1456" y="2319"/>
                </a:cxn>
                <a:cxn ang="0">
                  <a:pos x="2107" y="917"/>
                </a:cxn>
                <a:cxn ang="0">
                  <a:pos x="2294" y="322"/>
                </a:cxn>
                <a:cxn ang="0">
                  <a:pos x="2368" y="343"/>
                </a:cxn>
                <a:cxn ang="0">
                  <a:pos x="2275" y="0"/>
                </a:cxn>
                <a:cxn ang="0">
                  <a:pos x="2024" y="251"/>
                </a:cxn>
              </a:cxnLst>
              <a:rect l="0" t="0" r="r" b="b"/>
              <a:pathLst>
                <a:path w="2368" h="2319">
                  <a:moveTo>
                    <a:pt x="2024" y="251"/>
                  </a:moveTo>
                  <a:lnTo>
                    <a:pt x="2091" y="270"/>
                  </a:lnTo>
                  <a:lnTo>
                    <a:pt x="1856" y="900"/>
                  </a:lnTo>
                  <a:lnTo>
                    <a:pt x="0" y="2319"/>
                  </a:lnTo>
                  <a:lnTo>
                    <a:pt x="1456" y="2319"/>
                  </a:lnTo>
                  <a:lnTo>
                    <a:pt x="2107" y="917"/>
                  </a:lnTo>
                  <a:lnTo>
                    <a:pt x="2294" y="322"/>
                  </a:lnTo>
                  <a:lnTo>
                    <a:pt x="2368" y="343"/>
                  </a:lnTo>
                  <a:lnTo>
                    <a:pt x="2275" y="0"/>
                  </a:lnTo>
                  <a:lnTo>
                    <a:pt x="2024" y="251"/>
                  </a:lnTo>
                  <a:close/>
                </a:path>
              </a:pathLst>
            </a:custGeom>
            <a:solidFill>
              <a:srgbClr val="4A4A4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  <p:sp>
        <p:nvSpPr>
          <p:cNvPr id="16" name="Rektangel med rundade hörn 15"/>
          <p:cNvSpPr/>
          <p:nvPr userDrawn="1"/>
        </p:nvSpPr>
        <p:spPr>
          <a:xfrm>
            <a:off x="457200" y="1371600"/>
            <a:ext cx="2590800" cy="1524000"/>
          </a:xfrm>
          <a:prstGeom prst="roundRect">
            <a:avLst>
              <a:gd name="adj" fmla="val 2355"/>
            </a:avLst>
          </a:prstGeom>
          <a:solidFill>
            <a:srgbClr val="006F65"/>
          </a:solidFill>
          <a:ln w="381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 err="1"/>
          </a:p>
        </p:txBody>
      </p:sp>
      <p:sp>
        <p:nvSpPr>
          <p:cNvPr id="18" name="Rektangel med rundade hörn 17"/>
          <p:cNvSpPr/>
          <p:nvPr userDrawn="1"/>
        </p:nvSpPr>
        <p:spPr>
          <a:xfrm>
            <a:off x="3276600" y="1371600"/>
            <a:ext cx="2590800" cy="1524000"/>
          </a:xfrm>
          <a:prstGeom prst="roundRect">
            <a:avLst>
              <a:gd name="adj" fmla="val 2355"/>
            </a:avLst>
          </a:prstGeom>
          <a:solidFill>
            <a:srgbClr val="006F65"/>
          </a:solidFill>
          <a:ln w="381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 err="1"/>
          </a:p>
        </p:txBody>
      </p:sp>
      <p:sp>
        <p:nvSpPr>
          <p:cNvPr id="19" name="Rektangel med rundade hörn 18"/>
          <p:cNvSpPr/>
          <p:nvPr userDrawn="1"/>
        </p:nvSpPr>
        <p:spPr>
          <a:xfrm>
            <a:off x="6096000" y="1371600"/>
            <a:ext cx="2590800" cy="1524000"/>
          </a:xfrm>
          <a:prstGeom prst="roundRect">
            <a:avLst>
              <a:gd name="adj" fmla="val 2355"/>
            </a:avLst>
          </a:prstGeom>
          <a:solidFill>
            <a:srgbClr val="006F65"/>
          </a:solidFill>
          <a:ln w="381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 err="1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F6F4E8"/>
                </a:solidFill>
              </a:defRPr>
            </a:lvl1pPr>
          </a:lstStyle>
          <a:p>
            <a:r>
              <a:rPr lang="sv-SE" dirty="0" smtClean="0"/>
              <a:t>Lägg till rubrik</a:t>
            </a:r>
            <a:endParaRPr lang="sv-SE" dirty="0"/>
          </a:p>
        </p:txBody>
      </p:sp>
      <p:sp>
        <p:nvSpPr>
          <p:cNvPr id="15" name="Platshållare för text 14"/>
          <p:cNvSpPr>
            <a:spLocks noGrp="1"/>
          </p:cNvSpPr>
          <p:nvPr>
            <p:ph type="body" sz="quarter" idx="10" hasCustomPrompt="1"/>
          </p:nvPr>
        </p:nvSpPr>
        <p:spPr>
          <a:xfrm>
            <a:off x="519167" y="1477944"/>
            <a:ext cx="2438401" cy="1317602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F6F4E8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2000" baseline="0">
                <a:solidFill>
                  <a:srgbClr val="F6F4E8"/>
                </a:solidFill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sv-SE" dirty="0" smtClean="0"/>
              <a:t>Klicka för att lägga till text</a:t>
            </a:r>
          </a:p>
          <a:p>
            <a:pPr lvl="1"/>
            <a:r>
              <a:rPr lang="sv-SE" dirty="0" smtClean="0"/>
              <a:t>Text</a:t>
            </a:r>
            <a:endParaRPr lang="sv-SE" dirty="0"/>
          </a:p>
        </p:txBody>
      </p:sp>
      <p:sp>
        <p:nvSpPr>
          <p:cNvPr id="24" name="Platshållare för text 14"/>
          <p:cNvSpPr>
            <a:spLocks noGrp="1"/>
          </p:cNvSpPr>
          <p:nvPr>
            <p:ph type="body" sz="quarter" idx="11" hasCustomPrompt="1"/>
          </p:nvPr>
        </p:nvSpPr>
        <p:spPr>
          <a:xfrm>
            <a:off x="3343963" y="1477944"/>
            <a:ext cx="2438401" cy="1317602"/>
          </a:xfrm>
        </p:spPr>
        <p:txBody>
          <a:bodyPr>
            <a:normAutofit/>
          </a:bodyPr>
          <a:lstStyle>
            <a:lvl1pPr marL="0" indent="0">
              <a:buNone/>
              <a:defRPr sz="2000" baseline="0">
                <a:solidFill>
                  <a:srgbClr val="F6F4E8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2000" baseline="0">
                <a:solidFill>
                  <a:srgbClr val="F6F4E8"/>
                </a:solidFill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sv-SE" dirty="0" smtClean="0"/>
              <a:t>Klicka för att lägga till text</a:t>
            </a:r>
          </a:p>
          <a:p>
            <a:pPr lvl="1"/>
            <a:r>
              <a:rPr lang="sv-SE" dirty="0" smtClean="0"/>
              <a:t>Text</a:t>
            </a:r>
            <a:endParaRPr lang="sv-SE" dirty="0"/>
          </a:p>
        </p:txBody>
      </p:sp>
      <p:sp>
        <p:nvSpPr>
          <p:cNvPr id="25" name="Platshållare för text 14"/>
          <p:cNvSpPr>
            <a:spLocks noGrp="1"/>
          </p:cNvSpPr>
          <p:nvPr>
            <p:ph type="body" sz="quarter" idx="12" hasCustomPrompt="1"/>
          </p:nvPr>
        </p:nvSpPr>
        <p:spPr>
          <a:xfrm>
            <a:off x="6172199" y="1477944"/>
            <a:ext cx="2438401" cy="1317602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F6F4E8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2000" baseline="0">
                <a:solidFill>
                  <a:srgbClr val="F6F4E8"/>
                </a:solidFill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sv-SE" dirty="0" smtClean="0"/>
              <a:t>Klicka för att lägga till text</a:t>
            </a:r>
          </a:p>
          <a:p>
            <a:pPr lvl="1"/>
            <a:r>
              <a:rPr lang="sv-SE" dirty="0" smtClean="0"/>
              <a:t>Text</a:t>
            </a:r>
            <a:endParaRPr lang="sv-SE" dirty="0"/>
          </a:p>
        </p:txBody>
      </p:sp>
      <p:pic>
        <p:nvPicPr>
          <p:cNvPr id="20" name="Bildobjekt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83506" y="6324599"/>
            <a:ext cx="803294" cy="32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503994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bubb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B90F4-A494-45B5-8A7C-7090ABFDFDA4}" type="datetimeFigureOut">
              <a:rPr lang="sv-SE" smtClean="0"/>
              <a:t>2014-03-05</a:t>
            </a:fld>
            <a:endParaRPr lang="sv-SE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CBCE0-C835-4AC7-8ABE-CC9050610E83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17" name="Rektangel med rundade hörn 7"/>
          <p:cNvSpPr/>
          <p:nvPr userDrawn="1"/>
        </p:nvSpPr>
        <p:spPr>
          <a:xfrm>
            <a:off x="483621" y="904672"/>
            <a:ext cx="2461758" cy="2017653"/>
          </a:xfrm>
          <a:custGeom>
            <a:avLst/>
            <a:gdLst>
              <a:gd name="connsiteX0" fmla="*/ 0 w 1195916"/>
              <a:gd name="connsiteY0" fmla="*/ 314285 h 730250"/>
              <a:gd name="connsiteX1" fmla="*/ 314285 w 1195916"/>
              <a:gd name="connsiteY1" fmla="*/ 0 h 730250"/>
              <a:gd name="connsiteX2" fmla="*/ 881631 w 1195916"/>
              <a:gd name="connsiteY2" fmla="*/ 0 h 730250"/>
              <a:gd name="connsiteX3" fmla="*/ 1195916 w 1195916"/>
              <a:gd name="connsiteY3" fmla="*/ 314285 h 730250"/>
              <a:gd name="connsiteX4" fmla="*/ 1195916 w 1195916"/>
              <a:gd name="connsiteY4" fmla="*/ 415965 h 730250"/>
              <a:gd name="connsiteX5" fmla="*/ 881631 w 1195916"/>
              <a:gd name="connsiteY5" fmla="*/ 730250 h 730250"/>
              <a:gd name="connsiteX6" fmla="*/ 314285 w 1195916"/>
              <a:gd name="connsiteY6" fmla="*/ 730250 h 730250"/>
              <a:gd name="connsiteX7" fmla="*/ 0 w 1195916"/>
              <a:gd name="connsiteY7" fmla="*/ 415965 h 730250"/>
              <a:gd name="connsiteX8" fmla="*/ 0 w 1195916"/>
              <a:gd name="connsiteY8" fmla="*/ 314285 h 730250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07230 w 1278093"/>
              <a:gd name="connsiteY6" fmla="*/ 726722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02659"/>
              <a:gd name="connsiteY0" fmla="*/ 314285 h 977194"/>
              <a:gd name="connsiteX1" fmla="*/ 314285 w 1202659"/>
              <a:gd name="connsiteY1" fmla="*/ 0 h 977194"/>
              <a:gd name="connsiteX2" fmla="*/ 881631 w 1202659"/>
              <a:gd name="connsiteY2" fmla="*/ 0 h 977194"/>
              <a:gd name="connsiteX3" fmla="*/ 1195916 w 1202659"/>
              <a:gd name="connsiteY3" fmla="*/ 314285 h 977194"/>
              <a:gd name="connsiteX4" fmla="*/ 1195916 w 1202659"/>
              <a:gd name="connsiteY4" fmla="*/ 415965 h 977194"/>
              <a:gd name="connsiteX5" fmla="*/ 1202659 w 1202659"/>
              <a:gd name="connsiteY5" fmla="*/ 977194 h 977194"/>
              <a:gd name="connsiteX6" fmla="*/ 307230 w 1202659"/>
              <a:gd name="connsiteY6" fmla="*/ 726722 h 977194"/>
              <a:gd name="connsiteX7" fmla="*/ 0 w 1202659"/>
              <a:gd name="connsiteY7" fmla="*/ 415965 h 977194"/>
              <a:gd name="connsiteX8" fmla="*/ 0 w 1202659"/>
              <a:gd name="connsiteY8" fmla="*/ 314285 h 977194"/>
              <a:gd name="connsiteX0" fmla="*/ 0 w 1202659"/>
              <a:gd name="connsiteY0" fmla="*/ 314285 h 977194"/>
              <a:gd name="connsiteX1" fmla="*/ 314285 w 1202659"/>
              <a:gd name="connsiteY1" fmla="*/ 0 h 977194"/>
              <a:gd name="connsiteX2" fmla="*/ 881631 w 1202659"/>
              <a:gd name="connsiteY2" fmla="*/ 0 h 977194"/>
              <a:gd name="connsiteX3" fmla="*/ 1195916 w 1202659"/>
              <a:gd name="connsiteY3" fmla="*/ 314285 h 977194"/>
              <a:gd name="connsiteX4" fmla="*/ 1195916 w 1202659"/>
              <a:gd name="connsiteY4" fmla="*/ 415965 h 977194"/>
              <a:gd name="connsiteX5" fmla="*/ 1202659 w 1202659"/>
              <a:gd name="connsiteY5" fmla="*/ 977194 h 977194"/>
              <a:gd name="connsiteX6" fmla="*/ 307230 w 1202659"/>
              <a:gd name="connsiteY6" fmla="*/ 737306 h 977194"/>
              <a:gd name="connsiteX7" fmla="*/ 0 w 1202659"/>
              <a:gd name="connsiteY7" fmla="*/ 415965 h 977194"/>
              <a:gd name="connsiteX8" fmla="*/ 0 w 1202659"/>
              <a:gd name="connsiteY8" fmla="*/ 314285 h 977194"/>
              <a:gd name="connsiteX0" fmla="*/ 0 w 1202659"/>
              <a:gd name="connsiteY0" fmla="*/ 314285 h 977194"/>
              <a:gd name="connsiteX1" fmla="*/ 314285 w 1202659"/>
              <a:gd name="connsiteY1" fmla="*/ 0 h 977194"/>
              <a:gd name="connsiteX2" fmla="*/ 881631 w 1202659"/>
              <a:gd name="connsiteY2" fmla="*/ 0 h 977194"/>
              <a:gd name="connsiteX3" fmla="*/ 1195916 w 1202659"/>
              <a:gd name="connsiteY3" fmla="*/ 314285 h 977194"/>
              <a:gd name="connsiteX4" fmla="*/ 1195916 w 1202659"/>
              <a:gd name="connsiteY4" fmla="*/ 415965 h 977194"/>
              <a:gd name="connsiteX5" fmla="*/ 1202659 w 1202659"/>
              <a:gd name="connsiteY5" fmla="*/ 977194 h 977194"/>
              <a:gd name="connsiteX6" fmla="*/ 307230 w 1202659"/>
              <a:gd name="connsiteY6" fmla="*/ 737306 h 977194"/>
              <a:gd name="connsiteX7" fmla="*/ 0 w 1202659"/>
              <a:gd name="connsiteY7" fmla="*/ 415965 h 977194"/>
              <a:gd name="connsiteX8" fmla="*/ 0 w 1202659"/>
              <a:gd name="connsiteY8" fmla="*/ 314285 h 977194"/>
              <a:gd name="connsiteX0" fmla="*/ 0 w 1202659"/>
              <a:gd name="connsiteY0" fmla="*/ 314285 h 977217"/>
              <a:gd name="connsiteX1" fmla="*/ 314285 w 1202659"/>
              <a:gd name="connsiteY1" fmla="*/ 0 h 977217"/>
              <a:gd name="connsiteX2" fmla="*/ 881631 w 1202659"/>
              <a:gd name="connsiteY2" fmla="*/ 0 h 977217"/>
              <a:gd name="connsiteX3" fmla="*/ 1195916 w 1202659"/>
              <a:gd name="connsiteY3" fmla="*/ 314285 h 977217"/>
              <a:gd name="connsiteX4" fmla="*/ 1195916 w 1202659"/>
              <a:gd name="connsiteY4" fmla="*/ 415965 h 977217"/>
              <a:gd name="connsiteX5" fmla="*/ 1202659 w 1202659"/>
              <a:gd name="connsiteY5" fmla="*/ 977194 h 977217"/>
              <a:gd name="connsiteX6" fmla="*/ 307230 w 1202659"/>
              <a:gd name="connsiteY6" fmla="*/ 737306 h 977217"/>
              <a:gd name="connsiteX7" fmla="*/ 0 w 1202659"/>
              <a:gd name="connsiteY7" fmla="*/ 415965 h 977217"/>
              <a:gd name="connsiteX8" fmla="*/ 0 w 1202659"/>
              <a:gd name="connsiteY8" fmla="*/ 314285 h 977217"/>
              <a:gd name="connsiteX0" fmla="*/ 0 w 1202659"/>
              <a:gd name="connsiteY0" fmla="*/ 314285 h 983567"/>
              <a:gd name="connsiteX1" fmla="*/ 314285 w 1202659"/>
              <a:gd name="connsiteY1" fmla="*/ 0 h 983567"/>
              <a:gd name="connsiteX2" fmla="*/ 881631 w 1202659"/>
              <a:gd name="connsiteY2" fmla="*/ 0 h 983567"/>
              <a:gd name="connsiteX3" fmla="*/ 1195916 w 1202659"/>
              <a:gd name="connsiteY3" fmla="*/ 314285 h 983567"/>
              <a:gd name="connsiteX4" fmla="*/ 1195916 w 1202659"/>
              <a:gd name="connsiteY4" fmla="*/ 415965 h 983567"/>
              <a:gd name="connsiteX5" fmla="*/ 1202659 w 1202659"/>
              <a:gd name="connsiteY5" fmla="*/ 983544 h 983567"/>
              <a:gd name="connsiteX6" fmla="*/ 307230 w 1202659"/>
              <a:gd name="connsiteY6" fmla="*/ 737306 h 983567"/>
              <a:gd name="connsiteX7" fmla="*/ 0 w 1202659"/>
              <a:gd name="connsiteY7" fmla="*/ 415965 h 983567"/>
              <a:gd name="connsiteX8" fmla="*/ 0 w 1202659"/>
              <a:gd name="connsiteY8" fmla="*/ 314285 h 983567"/>
              <a:gd name="connsiteX0" fmla="*/ 0 w 1199484"/>
              <a:gd name="connsiteY0" fmla="*/ 314285 h 983567"/>
              <a:gd name="connsiteX1" fmla="*/ 314285 w 1199484"/>
              <a:gd name="connsiteY1" fmla="*/ 0 h 983567"/>
              <a:gd name="connsiteX2" fmla="*/ 881631 w 1199484"/>
              <a:gd name="connsiteY2" fmla="*/ 0 h 983567"/>
              <a:gd name="connsiteX3" fmla="*/ 1195916 w 1199484"/>
              <a:gd name="connsiteY3" fmla="*/ 314285 h 983567"/>
              <a:gd name="connsiteX4" fmla="*/ 1195916 w 1199484"/>
              <a:gd name="connsiteY4" fmla="*/ 415965 h 983567"/>
              <a:gd name="connsiteX5" fmla="*/ 1199484 w 1199484"/>
              <a:gd name="connsiteY5" fmla="*/ 983544 h 983567"/>
              <a:gd name="connsiteX6" fmla="*/ 307230 w 1199484"/>
              <a:gd name="connsiteY6" fmla="*/ 737306 h 983567"/>
              <a:gd name="connsiteX7" fmla="*/ 0 w 1199484"/>
              <a:gd name="connsiteY7" fmla="*/ 415965 h 983567"/>
              <a:gd name="connsiteX8" fmla="*/ 0 w 1199484"/>
              <a:gd name="connsiteY8" fmla="*/ 314285 h 983567"/>
              <a:gd name="connsiteX0" fmla="*/ 0 w 1199484"/>
              <a:gd name="connsiteY0" fmla="*/ 314285 h 983568"/>
              <a:gd name="connsiteX1" fmla="*/ 314285 w 1199484"/>
              <a:gd name="connsiteY1" fmla="*/ 0 h 983568"/>
              <a:gd name="connsiteX2" fmla="*/ 881631 w 1199484"/>
              <a:gd name="connsiteY2" fmla="*/ 0 h 983568"/>
              <a:gd name="connsiteX3" fmla="*/ 1195916 w 1199484"/>
              <a:gd name="connsiteY3" fmla="*/ 314285 h 983568"/>
              <a:gd name="connsiteX4" fmla="*/ 1195916 w 1199484"/>
              <a:gd name="connsiteY4" fmla="*/ 415965 h 983568"/>
              <a:gd name="connsiteX5" fmla="*/ 1199484 w 1199484"/>
              <a:gd name="connsiteY5" fmla="*/ 983544 h 983568"/>
              <a:gd name="connsiteX6" fmla="*/ 307230 w 1199484"/>
              <a:gd name="connsiteY6" fmla="*/ 737306 h 983568"/>
              <a:gd name="connsiteX7" fmla="*/ 0 w 1199484"/>
              <a:gd name="connsiteY7" fmla="*/ 415965 h 983568"/>
              <a:gd name="connsiteX8" fmla="*/ 0 w 1199484"/>
              <a:gd name="connsiteY8" fmla="*/ 314285 h 983568"/>
              <a:gd name="connsiteX0" fmla="*/ 0 w 1198106"/>
              <a:gd name="connsiteY0" fmla="*/ 314285 h 982190"/>
              <a:gd name="connsiteX1" fmla="*/ 314285 w 1198106"/>
              <a:gd name="connsiteY1" fmla="*/ 0 h 982190"/>
              <a:gd name="connsiteX2" fmla="*/ 881631 w 1198106"/>
              <a:gd name="connsiteY2" fmla="*/ 0 h 982190"/>
              <a:gd name="connsiteX3" fmla="*/ 1195916 w 1198106"/>
              <a:gd name="connsiteY3" fmla="*/ 314285 h 982190"/>
              <a:gd name="connsiteX4" fmla="*/ 1195916 w 1198106"/>
              <a:gd name="connsiteY4" fmla="*/ 415965 h 982190"/>
              <a:gd name="connsiteX5" fmla="*/ 1198106 w 1198106"/>
              <a:gd name="connsiteY5" fmla="*/ 982166 h 982190"/>
              <a:gd name="connsiteX6" fmla="*/ 307230 w 1198106"/>
              <a:gd name="connsiteY6" fmla="*/ 737306 h 982190"/>
              <a:gd name="connsiteX7" fmla="*/ 0 w 1198106"/>
              <a:gd name="connsiteY7" fmla="*/ 415965 h 982190"/>
              <a:gd name="connsiteX8" fmla="*/ 0 w 1198106"/>
              <a:gd name="connsiteY8" fmla="*/ 314285 h 982190"/>
              <a:gd name="connsiteX0" fmla="*/ 0 w 1198106"/>
              <a:gd name="connsiteY0" fmla="*/ 314285 h 982166"/>
              <a:gd name="connsiteX1" fmla="*/ 314285 w 1198106"/>
              <a:gd name="connsiteY1" fmla="*/ 0 h 982166"/>
              <a:gd name="connsiteX2" fmla="*/ 881631 w 1198106"/>
              <a:gd name="connsiteY2" fmla="*/ 0 h 982166"/>
              <a:gd name="connsiteX3" fmla="*/ 1195916 w 1198106"/>
              <a:gd name="connsiteY3" fmla="*/ 314285 h 982166"/>
              <a:gd name="connsiteX4" fmla="*/ 1195916 w 1198106"/>
              <a:gd name="connsiteY4" fmla="*/ 415965 h 982166"/>
              <a:gd name="connsiteX5" fmla="*/ 1198106 w 1198106"/>
              <a:gd name="connsiteY5" fmla="*/ 982166 h 982166"/>
              <a:gd name="connsiteX6" fmla="*/ 307230 w 1198106"/>
              <a:gd name="connsiteY6" fmla="*/ 737306 h 982166"/>
              <a:gd name="connsiteX7" fmla="*/ 0 w 1198106"/>
              <a:gd name="connsiteY7" fmla="*/ 415965 h 982166"/>
              <a:gd name="connsiteX8" fmla="*/ 0 w 1198106"/>
              <a:gd name="connsiteY8" fmla="*/ 314285 h 982166"/>
              <a:gd name="connsiteX0" fmla="*/ 0 w 1198106"/>
              <a:gd name="connsiteY0" fmla="*/ 314285 h 982166"/>
              <a:gd name="connsiteX1" fmla="*/ 314285 w 1198106"/>
              <a:gd name="connsiteY1" fmla="*/ 0 h 982166"/>
              <a:gd name="connsiteX2" fmla="*/ 881631 w 1198106"/>
              <a:gd name="connsiteY2" fmla="*/ 0 h 982166"/>
              <a:gd name="connsiteX3" fmla="*/ 1195916 w 1198106"/>
              <a:gd name="connsiteY3" fmla="*/ 314285 h 982166"/>
              <a:gd name="connsiteX4" fmla="*/ 1195916 w 1198106"/>
              <a:gd name="connsiteY4" fmla="*/ 415965 h 982166"/>
              <a:gd name="connsiteX5" fmla="*/ 1198106 w 1198106"/>
              <a:gd name="connsiteY5" fmla="*/ 982166 h 982166"/>
              <a:gd name="connsiteX6" fmla="*/ 307230 w 1198106"/>
              <a:gd name="connsiteY6" fmla="*/ 737306 h 982166"/>
              <a:gd name="connsiteX7" fmla="*/ 0 w 1198106"/>
              <a:gd name="connsiteY7" fmla="*/ 415965 h 982166"/>
              <a:gd name="connsiteX8" fmla="*/ 0 w 1198106"/>
              <a:gd name="connsiteY8" fmla="*/ 314285 h 982166"/>
              <a:gd name="connsiteX0" fmla="*/ 0 w 1198106"/>
              <a:gd name="connsiteY0" fmla="*/ 314285 h 982213"/>
              <a:gd name="connsiteX1" fmla="*/ 314285 w 1198106"/>
              <a:gd name="connsiteY1" fmla="*/ 0 h 982213"/>
              <a:gd name="connsiteX2" fmla="*/ 881631 w 1198106"/>
              <a:gd name="connsiteY2" fmla="*/ 0 h 982213"/>
              <a:gd name="connsiteX3" fmla="*/ 1195916 w 1198106"/>
              <a:gd name="connsiteY3" fmla="*/ 314285 h 982213"/>
              <a:gd name="connsiteX4" fmla="*/ 1195916 w 1198106"/>
              <a:gd name="connsiteY4" fmla="*/ 415965 h 982213"/>
              <a:gd name="connsiteX5" fmla="*/ 1198106 w 1198106"/>
              <a:gd name="connsiteY5" fmla="*/ 982166 h 982213"/>
              <a:gd name="connsiteX6" fmla="*/ 307230 w 1198106"/>
              <a:gd name="connsiteY6" fmla="*/ 737306 h 982213"/>
              <a:gd name="connsiteX7" fmla="*/ 0 w 1198106"/>
              <a:gd name="connsiteY7" fmla="*/ 415965 h 982213"/>
              <a:gd name="connsiteX8" fmla="*/ 0 w 1198106"/>
              <a:gd name="connsiteY8" fmla="*/ 314285 h 982213"/>
              <a:gd name="connsiteX0" fmla="*/ 0 w 1198854"/>
              <a:gd name="connsiteY0" fmla="*/ 314285 h 983118"/>
              <a:gd name="connsiteX1" fmla="*/ 314285 w 1198854"/>
              <a:gd name="connsiteY1" fmla="*/ 0 h 983118"/>
              <a:gd name="connsiteX2" fmla="*/ 881631 w 1198854"/>
              <a:gd name="connsiteY2" fmla="*/ 0 h 983118"/>
              <a:gd name="connsiteX3" fmla="*/ 1195916 w 1198854"/>
              <a:gd name="connsiteY3" fmla="*/ 314285 h 983118"/>
              <a:gd name="connsiteX4" fmla="*/ 1195916 w 1198854"/>
              <a:gd name="connsiteY4" fmla="*/ 415965 h 983118"/>
              <a:gd name="connsiteX5" fmla="*/ 1198106 w 1198854"/>
              <a:gd name="connsiteY5" fmla="*/ 982166 h 983118"/>
              <a:gd name="connsiteX6" fmla="*/ 307230 w 1198854"/>
              <a:gd name="connsiteY6" fmla="*/ 737306 h 983118"/>
              <a:gd name="connsiteX7" fmla="*/ 0 w 1198854"/>
              <a:gd name="connsiteY7" fmla="*/ 415965 h 983118"/>
              <a:gd name="connsiteX8" fmla="*/ 0 w 1198854"/>
              <a:gd name="connsiteY8" fmla="*/ 314285 h 983118"/>
              <a:gd name="connsiteX0" fmla="*/ 0 w 1198106"/>
              <a:gd name="connsiteY0" fmla="*/ 314285 h 983600"/>
              <a:gd name="connsiteX1" fmla="*/ 314285 w 1198106"/>
              <a:gd name="connsiteY1" fmla="*/ 0 h 983600"/>
              <a:gd name="connsiteX2" fmla="*/ 881631 w 1198106"/>
              <a:gd name="connsiteY2" fmla="*/ 0 h 983600"/>
              <a:gd name="connsiteX3" fmla="*/ 1195916 w 1198106"/>
              <a:gd name="connsiteY3" fmla="*/ 314285 h 983600"/>
              <a:gd name="connsiteX4" fmla="*/ 1195916 w 1198106"/>
              <a:gd name="connsiteY4" fmla="*/ 415965 h 983600"/>
              <a:gd name="connsiteX5" fmla="*/ 1198106 w 1198106"/>
              <a:gd name="connsiteY5" fmla="*/ 982166 h 983600"/>
              <a:gd name="connsiteX6" fmla="*/ 307230 w 1198106"/>
              <a:gd name="connsiteY6" fmla="*/ 737306 h 983600"/>
              <a:gd name="connsiteX7" fmla="*/ 0 w 1198106"/>
              <a:gd name="connsiteY7" fmla="*/ 415965 h 983600"/>
              <a:gd name="connsiteX8" fmla="*/ 0 w 1198106"/>
              <a:gd name="connsiteY8" fmla="*/ 314285 h 983600"/>
              <a:gd name="connsiteX0" fmla="*/ 0 w 1198106"/>
              <a:gd name="connsiteY0" fmla="*/ 314285 h 983600"/>
              <a:gd name="connsiteX1" fmla="*/ 314285 w 1198106"/>
              <a:gd name="connsiteY1" fmla="*/ 0 h 983600"/>
              <a:gd name="connsiteX2" fmla="*/ 881631 w 1198106"/>
              <a:gd name="connsiteY2" fmla="*/ 0 h 983600"/>
              <a:gd name="connsiteX3" fmla="*/ 1195916 w 1198106"/>
              <a:gd name="connsiteY3" fmla="*/ 314285 h 983600"/>
              <a:gd name="connsiteX4" fmla="*/ 1195916 w 1198106"/>
              <a:gd name="connsiteY4" fmla="*/ 415965 h 983600"/>
              <a:gd name="connsiteX5" fmla="*/ 1198106 w 1198106"/>
              <a:gd name="connsiteY5" fmla="*/ 982166 h 983600"/>
              <a:gd name="connsiteX6" fmla="*/ 307230 w 1198106"/>
              <a:gd name="connsiteY6" fmla="*/ 737306 h 983600"/>
              <a:gd name="connsiteX7" fmla="*/ 0 w 1198106"/>
              <a:gd name="connsiteY7" fmla="*/ 415965 h 983600"/>
              <a:gd name="connsiteX8" fmla="*/ 0 w 1198106"/>
              <a:gd name="connsiteY8" fmla="*/ 314285 h 983600"/>
              <a:gd name="connsiteX0" fmla="*/ 0 w 1198106"/>
              <a:gd name="connsiteY0" fmla="*/ 314285 h 983600"/>
              <a:gd name="connsiteX1" fmla="*/ 314285 w 1198106"/>
              <a:gd name="connsiteY1" fmla="*/ 0 h 983600"/>
              <a:gd name="connsiteX2" fmla="*/ 881631 w 1198106"/>
              <a:gd name="connsiteY2" fmla="*/ 0 h 983600"/>
              <a:gd name="connsiteX3" fmla="*/ 1195916 w 1198106"/>
              <a:gd name="connsiteY3" fmla="*/ 314285 h 983600"/>
              <a:gd name="connsiteX4" fmla="*/ 1195916 w 1198106"/>
              <a:gd name="connsiteY4" fmla="*/ 415965 h 983600"/>
              <a:gd name="connsiteX5" fmla="*/ 1198106 w 1198106"/>
              <a:gd name="connsiteY5" fmla="*/ 982166 h 983600"/>
              <a:gd name="connsiteX6" fmla="*/ 307230 w 1198106"/>
              <a:gd name="connsiteY6" fmla="*/ 737306 h 983600"/>
              <a:gd name="connsiteX7" fmla="*/ 0 w 1198106"/>
              <a:gd name="connsiteY7" fmla="*/ 415965 h 983600"/>
              <a:gd name="connsiteX8" fmla="*/ 0 w 1198106"/>
              <a:gd name="connsiteY8" fmla="*/ 314285 h 983600"/>
              <a:gd name="connsiteX0" fmla="*/ 0 w 1198106"/>
              <a:gd name="connsiteY0" fmla="*/ 314285 h 982727"/>
              <a:gd name="connsiteX1" fmla="*/ 314285 w 1198106"/>
              <a:gd name="connsiteY1" fmla="*/ 0 h 982727"/>
              <a:gd name="connsiteX2" fmla="*/ 881631 w 1198106"/>
              <a:gd name="connsiteY2" fmla="*/ 0 h 982727"/>
              <a:gd name="connsiteX3" fmla="*/ 1195916 w 1198106"/>
              <a:gd name="connsiteY3" fmla="*/ 314285 h 982727"/>
              <a:gd name="connsiteX4" fmla="*/ 1195916 w 1198106"/>
              <a:gd name="connsiteY4" fmla="*/ 415965 h 982727"/>
              <a:gd name="connsiteX5" fmla="*/ 1198106 w 1198106"/>
              <a:gd name="connsiteY5" fmla="*/ 982166 h 982727"/>
              <a:gd name="connsiteX6" fmla="*/ 307230 w 1198106"/>
              <a:gd name="connsiteY6" fmla="*/ 737306 h 982727"/>
              <a:gd name="connsiteX7" fmla="*/ 0 w 1198106"/>
              <a:gd name="connsiteY7" fmla="*/ 415965 h 982727"/>
              <a:gd name="connsiteX8" fmla="*/ 0 w 1198106"/>
              <a:gd name="connsiteY8" fmla="*/ 314285 h 982727"/>
              <a:gd name="connsiteX0" fmla="*/ 0 w 1198349"/>
              <a:gd name="connsiteY0" fmla="*/ 314285 h 983011"/>
              <a:gd name="connsiteX1" fmla="*/ 314285 w 1198349"/>
              <a:gd name="connsiteY1" fmla="*/ 0 h 983011"/>
              <a:gd name="connsiteX2" fmla="*/ 881631 w 1198349"/>
              <a:gd name="connsiteY2" fmla="*/ 0 h 983011"/>
              <a:gd name="connsiteX3" fmla="*/ 1195916 w 1198349"/>
              <a:gd name="connsiteY3" fmla="*/ 314285 h 983011"/>
              <a:gd name="connsiteX4" fmla="*/ 1195916 w 1198349"/>
              <a:gd name="connsiteY4" fmla="*/ 415965 h 983011"/>
              <a:gd name="connsiteX5" fmla="*/ 1198106 w 1198349"/>
              <a:gd name="connsiteY5" fmla="*/ 982166 h 983011"/>
              <a:gd name="connsiteX6" fmla="*/ 307230 w 1198349"/>
              <a:gd name="connsiteY6" fmla="*/ 737306 h 983011"/>
              <a:gd name="connsiteX7" fmla="*/ 0 w 1198349"/>
              <a:gd name="connsiteY7" fmla="*/ 415965 h 983011"/>
              <a:gd name="connsiteX8" fmla="*/ 0 w 1198349"/>
              <a:gd name="connsiteY8" fmla="*/ 314285 h 983011"/>
              <a:gd name="connsiteX0" fmla="*/ 0 w 1198106"/>
              <a:gd name="connsiteY0" fmla="*/ 314285 h 983230"/>
              <a:gd name="connsiteX1" fmla="*/ 314285 w 1198106"/>
              <a:gd name="connsiteY1" fmla="*/ 0 h 983230"/>
              <a:gd name="connsiteX2" fmla="*/ 881631 w 1198106"/>
              <a:gd name="connsiteY2" fmla="*/ 0 h 983230"/>
              <a:gd name="connsiteX3" fmla="*/ 1195916 w 1198106"/>
              <a:gd name="connsiteY3" fmla="*/ 314285 h 983230"/>
              <a:gd name="connsiteX4" fmla="*/ 1195916 w 1198106"/>
              <a:gd name="connsiteY4" fmla="*/ 415965 h 983230"/>
              <a:gd name="connsiteX5" fmla="*/ 1198106 w 1198106"/>
              <a:gd name="connsiteY5" fmla="*/ 982166 h 983230"/>
              <a:gd name="connsiteX6" fmla="*/ 307230 w 1198106"/>
              <a:gd name="connsiteY6" fmla="*/ 737306 h 983230"/>
              <a:gd name="connsiteX7" fmla="*/ 0 w 1198106"/>
              <a:gd name="connsiteY7" fmla="*/ 415965 h 983230"/>
              <a:gd name="connsiteX8" fmla="*/ 0 w 1198106"/>
              <a:gd name="connsiteY8" fmla="*/ 314285 h 983230"/>
              <a:gd name="connsiteX0" fmla="*/ 0 w 1198106"/>
              <a:gd name="connsiteY0" fmla="*/ 314285 h 982816"/>
              <a:gd name="connsiteX1" fmla="*/ 314285 w 1198106"/>
              <a:gd name="connsiteY1" fmla="*/ 0 h 982816"/>
              <a:gd name="connsiteX2" fmla="*/ 881631 w 1198106"/>
              <a:gd name="connsiteY2" fmla="*/ 0 h 982816"/>
              <a:gd name="connsiteX3" fmla="*/ 1195916 w 1198106"/>
              <a:gd name="connsiteY3" fmla="*/ 314285 h 982816"/>
              <a:gd name="connsiteX4" fmla="*/ 1195916 w 1198106"/>
              <a:gd name="connsiteY4" fmla="*/ 415965 h 982816"/>
              <a:gd name="connsiteX5" fmla="*/ 1198106 w 1198106"/>
              <a:gd name="connsiteY5" fmla="*/ 982166 h 982816"/>
              <a:gd name="connsiteX6" fmla="*/ 307230 w 1198106"/>
              <a:gd name="connsiteY6" fmla="*/ 737306 h 982816"/>
              <a:gd name="connsiteX7" fmla="*/ 0 w 1198106"/>
              <a:gd name="connsiteY7" fmla="*/ 415965 h 982816"/>
              <a:gd name="connsiteX8" fmla="*/ 0 w 1198106"/>
              <a:gd name="connsiteY8" fmla="*/ 314285 h 982816"/>
              <a:gd name="connsiteX0" fmla="*/ 0 w 1198349"/>
              <a:gd name="connsiteY0" fmla="*/ 314285 h 982644"/>
              <a:gd name="connsiteX1" fmla="*/ 314285 w 1198349"/>
              <a:gd name="connsiteY1" fmla="*/ 0 h 982644"/>
              <a:gd name="connsiteX2" fmla="*/ 881631 w 1198349"/>
              <a:gd name="connsiteY2" fmla="*/ 0 h 982644"/>
              <a:gd name="connsiteX3" fmla="*/ 1195916 w 1198349"/>
              <a:gd name="connsiteY3" fmla="*/ 314285 h 982644"/>
              <a:gd name="connsiteX4" fmla="*/ 1195916 w 1198349"/>
              <a:gd name="connsiteY4" fmla="*/ 415965 h 982644"/>
              <a:gd name="connsiteX5" fmla="*/ 1198106 w 1198349"/>
              <a:gd name="connsiteY5" fmla="*/ 982166 h 982644"/>
              <a:gd name="connsiteX6" fmla="*/ 307230 w 1198349"/>
              <a:gd name="connsiteY6" fmla="*/ 737306 h 982644"/>
              <a:gd name="connsiteX7" fmla="*/ 0 w 1198349"/>
              <a:gd name="connsiteY7" fmla="*/ 415965 h 982644"/>
              <a:gd name="connsiteX8" fmla="*/ 0 w 1198349"/>
              <a:gd name="connsiteY8" fmla="*/ 314285 h 982644"/>
              <a:gd name="connsiteX0" fmla="*/ 0 w 1198349"/>
              <a:gd name="connsiteY0" fmla="*/ 314285 h 987703"/>
              <a:gd name="connsiteX1" fmla="*/ 314285 w 1198349"/>
              <a:gd name="connsiteY1" fmla="*/ 0 h 987703"/>
              <a:gd name="connsiteX2" fmla="*/ 881631 w 1198349"/>
              <a:gd name="connsiteY2" fmla="*/ 0 h 987703"/>
              <a:gd name="connsiteX3" fmla="*/ 1195916 w 1198349"/>
              <a:gd name="connsiteY3" fmla="*/ 314285 h 987703"/>
              <a:gd name="connsiteX4" fmla="*/ 1195916 w 1198349"/>
              <a:gd name="connsiteY4" fmla="*/ 415965 h 987703"/>
              <a:gd name="connsiteX5" fmla="*/ 1198106 w 1198349"/>
              <a:gd name="connsiteY5" fmla="*/ 982166 h 987703"/>
              <a:gd name="connsiteX6" fmla="*/ 307230 w 1198349"/>
              <a:gd name="connsiteY6" fmla="*/ 737306 h 987703"/>
              <a:gd name="connsiteX7" fmla="*/ 0 w 1198349"/>
              <a:gd name="connsiteY7" fmla="*/ 415965 h 987703"/>
              <a:gd name="connsiteX8" fmla="*/ 0 w 1198349"/>
              <a:gd name="connsiteY8" fmla="*/ 314285 h 987703"/>
              <a:gd name="connsiteX0" fmla="*/ 0 w 1198106"/>
              <a:gd name="connsiteY0" fmla="*/ 314285 h 1002462"/>
              <a:gd name="connsiteX1" fmla="*/ 314285 w 1198106"/>
              <a:gd name="connsiteY1" fmla="*/ 0 h 1002462"/>
              <a:gd name="connsiteX2" fmla="*/ 881631 w 1198106"/>
              <a:gd name="connsiteY2" fmla="*/ 0 h 1002462"/>
              <a:gd name="connsiteX3" fmla="*/ 1195916 w 1198106"/>
              <a:gd name="connsiteY3" fmla="*/ 314285 h 1002462"/>
              <a:gd name="connsiteX4" fmla="*/ 1195916 w 1198106"/>
              <a:gd name="connsiteY4" fmla="*/ 415965 h 1002462"/>
              <a:gd name="connsiteX5" fmla="*/ 1198106 w 1198106"/>
              <a:gd name="connsiteY5" fmla="*/ 982166 h 1002462"/>
              <a:gd name="connsiteX6" fmla="*/ 307230 w 1198106"/>
              <a:gd name="connsiteY6" fmla="*/ 737306 h 1002462"/>
              <a:gd name="connsiteX7" fmla="*/ 0 w 1198106"/>
              <a:gd name="connsiteY7" fmla="*/ 415965 h 1002462"/>
              <a:gd name="connsiteX8" fmla="*/ 0 w 1198106"/>
              <a:gd name="connsiteY8" fmla="*/ 314285 h 1002462"/>
              <a:gd name="connsiteX0" fmla="*/ 0 w 1198106"/>
              <a:gd name="connsiteY0" fmla="*/ 314285 h 994293"/>
              <a:gd name="connsiteX1" fmla="*/ 314285 w 1198106"/>
              <a:gd name="connsiteY1" fmla="*/ 0 h 994293"/>
              <a:gd name="connsiteX2" fmla="*/ 881631 w 1198106"/>
              <a:gd name="connsiteY2" fmla="*/ 0 h 994293"/>
              <a:gd name="connsiteX3" fmla="*/ 1195916 w 1198106"/>
              <a:gd name="connsiteY3" fmla="*/ 314285 h 994293"/>
              <a:gd name="connsiteX4" fmla="*/ 1195916 w 1198106"/>
              <a:gd name="connsiteY4" fmla="*/ 415965 h 994293"/>
              <a:gd name="connsiteX5" fmla="*/ 1198106 w 1198106"/>
              <a:gd name="connsiteY5" fmla="*/ 982166 h 994293"/>
              <a:gd name="connsiteX6" fmla="*/ 307230 w 1198106"/>
              <a:gd name="connsiteY6" fmla="*/ 737306 h 994293"/>
              <a:gd name="connsiteX7" fmla="*/ 0 w 1198106"/>
              <a:gd name="connsiteY7" fmla="*/ 415965 h 994293"/>
              <a:gd name="connsiteX8" fmla="*/ 0 w 1198106"/>
              <a:gd name="connsiteY8" fmla="*/ 314285 h 994293"/>
              <a:gd name="connsiteX0" fmla="*/ 0 w 1198106"/>
              <a:gd name="connsiteY0" fmla="*/ 314285 h 992226"/>
              <a:gd name="connsiteX1" fmla="*/ 314285 w 1198106"/>
              <a:gd name="connsiteY1" fmla="*/ 0 h 992226"/>
              <a:gd name="connsiteX2" fmla="*/ 881631 w 1198106"/>
              <a:gd name="connsiteY2" fmla="*/ 0 h 992226"/>
              <a:gd name="connsiteX3" fmla="*/ 1195916 w 1198106"/>
              <a:gd name="connsiteY3" fmla="*/ 314285 h 992226"/>
              <a:gd name="connsiteX4" fmla="*/ 1195916 w 1198106"/>
              <a:gd name="connsiteY4" fmla="*/ 415965 h 992226"/>
              <a:gd name="connsiteX5" fmla="*/ 1198106 w 1198106"/>
              <a:gd name="connsiteY5" fmla="*/ 982166 h 992226"/>
              <a:gd name="connsiteX6" fmla="*/ 307230 w 1198106"/>
              <a:gd name="connsiteY6" fmla="*/ 737306 h 992226"/>
              <a:gd name="connsiteX7" fmla="*/ 0 w 1198106"/>
              <a:gd name="connsiteY7" fmla="*/ 415965 h 992226"/>
              <a:gd name="connsiteX8" fmla="*/ 0 w 1198106"/>
              <a:gd name="connsiteY8" fmla="*/ 314285 h 992226"/>
              <a:gd name="connsiteX0" fmla="*/ 0 w 1198106"/>
              <a:gd name="connsiteY0" fmla="*/ 314285 h 989392"/>
              <a:gd name="connsiteX1" fmla="*/ 314285 w 1198106"/>
              <a:gd name="connsiteY1" fmla="*/ 0 h 989392"/>
              <a:gd name="connsiteX2" fmla="*/ 881631 w 1198106"/>
              <a:gd name="connsiteY2" fmla="*/ 0 h 989392"/>
              <a:gd name="connsiteX3" fmla="*/ 1195916 w 1198106"/>
              <a:gd name="connsiteY3" fmla="*/ 314285 h 989392"/>
              <a:gd name="connsiteX4" fmla="*/ 1195916 w 1198106"/>
              <a:gd name="connsiteY4" fmla="*/ 415965 h 989392"/>
              <a:gd name="connsiteX5" fmla="*/ 1198106 w 1198106"/>
              <a:gd name="connsiteY5" fmla="*/ 982166 h 989392"/>
              <a:gd name="connsiteX6" fmla="*/ 307230 w 1198106"/>
              <a:gd name="connsiteY6" fmla="*/ 737306 h 989392"/>
              <a:gd name="connsiteX7" fmla="*/ 0 w 1198106"/>
              <a:gd name="connsiteY7" fmla="*/ 415965 h 989392"/>
              <a:gd name="connsiteX8" fmla="*/ 0 w 1198106"/>
              <a:gd name="connsiteY8" fmla="*/ 314285 h 989392"/>
              <a:gd name="connsiteX0" fmla="*/ 0 w 1198349"/>
              <a:gd name="connsiteY0" fmla="*/ 314285 h 999994"/>
              <a:gd name="connsiteX1" fmla="*/ 314285 w 1198349"/>
              <a:gd name="connsiteY1" fmla="*/ 0 h 999994"/>
              <a:gd name="connsiteX2" fmla="*/ 881631 w 1198349"/>
              <a:gd name="connsiteY2" fmla="*/ 0 h 999994"/>
              <a:gd name="connsiteX3" fmla="*/ 1195916 w 1198349"/>
              <a:gd name="connsiteY3" fmla="*/ 314285 h 999994"/>
              <a:gd name="connsiteX4" fmla="*/ 1195916 w 1198349"/>
              <a:gd name="connsiteY4" fmla="*/ 415965 h 999994"/>
              <a:gd name="connsiteX5" fmla="*/ 1198106 w 1198349"/>
              <a:gd name="connsiteY5" fmla="*/ 982166 h 999994"/>
              <a:gd name="connsiteX6" fmla="*/ 307230 w 1198349"/>
              <a:gd name="connsiteY6" fmla="*/ 737306 h 999994"/>
              <a:gd name="connsiteX7" fmla="*/ 0 w 1198349"/>
              <a:gd name="connsiteY7" fmla="*/ 415965 h 999994"/>
              <a:gd name="connsiteX8" fmla="*/ 0 w 1198349"/>
              <a:gd name="connsiteY8" fmla="*/ 314285 h 999994"/>
              <a:gd name="connsiteX0" fmla="*/ 0 w 1198349"/>
              <a:gd name="connsiteY0" fmla="*/ 314285 h 1010400"/>
              <a:gd name="connsiteX1" fmla="*/ 314285 w 1198349"/>
              <a:gd name="connsiteY1" fmla="*/ 0 h 1010400"/>
              <a:gd name="connsiteX2" fmla="*/ 881631 w 1198349"/>
              <a:gd name="connsiteY2" fmla="*/ 0 h 1010400"/>
              <a:gd name="connsiteX3" fmla="*/ 1195916 w 1198349"/>
              <a:gd name="connsiteY3" fmla="*/ 314285 h 1010400"/>
              <a:gd name="connsiteX4" fmla="*/ 1195916 w 1198349"/>
              <a:gd name="connsiteY4" fmla="*/ 415965 h 1010400"/>
              <a:gd name="connsiteX5" fmla="*/ 1198106 w 1198349"/>
              <a:gd name="connsiteY5" fmla="*/ 982166 h 1010400"/>
              <a:gd name="connsiteX6" fmla="*/ 307230 w 1198349"/>
              <a:gd name="connsiteY6" fmla="*/ 737306 h 1010400"/>
              <a:gd name="connsiteX7" fmla="*/ 0 w 1198349"/>
              <a:gd name="connsiteY7" fmla="*/ 415965 h 1010400"/>
              <a:gd name="connsiteX8" fmla="*/ 0 w 1198349"/>
              <a:gd name="connsiteY8" fmla="*/ 314285 h 1010400"/>
              <a:gd name="connsiteX0" fmla="*/ 0 w 1198349"/>
              <a:gd name="connsiteY0" fmla="*/ 314285 h 1002462"/>
              <a:gd name="connsiteX1" fmla="*/ 314285 w 1198349"/>
              <a:gd name="connsiteY1" fmla="*/ 0 h 1002462"/>
              <a:gd name="connsiteX2" fmla="*/ 881631 w 1198349"/>
              <a:gd name="connsiteY2" fmla="*/ 0 h 1002462"/>
              <a:gd name="connsiteX3" fmla="*/ 1195916 w 1198349"/>
              <a:gd name="connsiteY3" fmla="*/ 314285 h 1002462"/>
              <a:gd name="connsiteX4" fmla="*/ 1195916 w 1198349"/>
              <a:gd name="connsiteY4" fmla="*/ 415965 h 1002462"/>
              <a:gd name="connsiteX5" fmla="*/ 1198106 w 1198349"/>
              <a:gd name="connsiteY5" fmla="*/ 982166 h 1002462"/>
              <a:gd name="connsiteX6" fmla="*/ 307230 w 1198349"/>
              <a:gd name="connsiteY6" fmla="*/ 737306 h 1002462"/>
              <a:gd name="connsiteX7" fmla="*/ 0 w 1198349"/>
              <a:gd name="connsiteY7" fmla="*/ 415965 h 1002462"/>
              <a:gd name="connsiteX8" fmla="*/ 0 w 1198349"/>
              <a:gd name="connsiteY8" fmla="*/ 314285 h 1002462"/>
              <a:gd name="connsiteX0" fmla="*/ 0 w 1198106"/>
              <a:gd name="connsiteY0" fmla="*/ 314285 h 1009026"/>
              <a:gd name="connsiteX1" fmla="*/ 314285 w 1198106"/>
              <a:gd name="connsiteY1" fmla="*/ 0 h 1009026"/>
              <a:gd name="connsiteX2" fmla="*/ 881631 w 1198106"/>
              <a:gd name="connsiteY2" fmla="*/ 0 h 1009026"/>
              <a:gd name="connsiteX3" fmla="*/ 1195916 w 1198106"/>
              <a:gd name="connsiteY3" fmla="*/ 314285 h 1009026"/>
              <a:gd name="connsiteX4" fmla="*/ 1195916 w 1198106"/>
              <a:gd name="connsiteY4" fmla="*/ 415965 h 1009026"/>
              <a:gd name="connsiteX5" fmla="*/ 1198106 w 1198106"/>
              <a:gd name="connsiteY5" fmla="*/ 982166 h 1009026"/>
              <a:gd name="connsiteX6" fmla="*/ 307230 w 1198106"/>
              <a:gd name="connsiteY6" fmla="*/ 737306 h 1009026"/>
              <a:gd name="connsiteX7" fmla="*/ 0 w 1198106"/>
              <a:gd name="connsiteY7" fmla="*/ 415965 h 1009026"/>
              <a:gd name="connsiteX8" fmla="*/ 0 w 1198106"/>
              <a:gd name="connsiteY8" fmla="*/ 314285 h 1009026"/>
              <a:gd name="connsiteX0" fmla="*/ 0 w 1215132"/>
              <a:gd name="connsiteY0" fmla="*/ 314285 h 1013202"/>
              <a:gd name="connsiteX1" fmla="*/ 314285 w 1215132"/>
              <a:gd name="connsiteY1" fmla="*/ 0 h 1013202"/>
              <a:gd name="connsiteX2" fmla="*/ 881631 w 1215132"/>
              <a:gd name="connsiteY2" fmla="*/ 0 h 1013202"/>
              <a:gd name="connsiteX3" fmla="*/ 1195916 w 1215132"/>
              <a:gd name="connsiteY3" fmla="*/ 314285 h 1013202"/>
              <a:gd name="connsiteX4" fmla="*/ 1195916 w 1215132"/>
              <a:gd name="connsiteY4" fmla="*/ 415965 h 1013202"/>
              <a:gd name="connsiteX5" fmla="*/ 1198106 w 1215132"/>
              <a:gd name="connsiteY5" fmla="*/ 982166 h 1013202"/>
              <a:gd name="connsiteX6" fmla="*/ 307230 w 1215132"/>
              <a:gd name="connsiteY6" fmla="*/ 737306 h 1013202"/>
              <a:gd name="connsiteX7" fmla="*/ 0 w 1215132"/>
              <a:gd name="connsiteY7" fmla="*/ 415965 h 1013202"/>
              <a:gd name="connsiteX8" fmla="*/ 0 w 1215132"/>
              <a:gd name="connsiteY8" fmla="*/ 314285 h 1013202"/>
              <a:gd name="connsiteX0" fmla="*/ 0 w 1200285"/>
              <a:gd name="connsiteY0" fmla="*/ 314285 h 1011792"/>
              <a:gd name="connsiteX1" fmla="*/ 314285 w 1200285"/>
              <a:gd name="connsiteY1" fmla="*/ 0 h 1011792"/>
              <a:gd name="connsiteX2" fmla="*/ 881631 w 1200285"/>
              <a:gd name="connsiteY2" fmla="*/ 0 h 1011792"/>
              <a:gd name="connsiteX3" fmla="*/ 1195916 w 1200285"/>
              <a:gd name="connsiteY3" fmla="*/ 314285 h 1011792"/>
              <a:gd name="connsiteX4" fmla="*/ 1195916 w 1200285"/>
              <a:gd name="connsiteY4" fmla="*/ 415965 h 1011792"/>
              <a:gd name="connsiteX5" fmla="*/ 1198106 w 1200285"/>
              <a:gd name="connsiteY5" fmla="*/ 982166 h 1011792"/>
              <a:gd name="connsiteX6" fmla="*/ 307230 w 1200285"/>
              <a:gd name="connsiteY6" fmla="*/ 737306 h 1011792"/>
              <a:gd name="connsiteX7" fmla="*/ 0 w 1200285"/>
              <a:gd name="connsiteY7" fmla="*/ 415965 h 1011792"/>
              <a:gd name="connsiteX8" fmla="*/ 0 w 1200285"/>
              <a:gd name="connsiteY8" fmla="*/ 314285 h 1011792"/>
              <a:gd name="connsiteX0" fmla="*/ 0 w 1198349"/>
              <a:gd name="connsiteY0" fmla="*/ 314285 h 1013202"/>
              <a:gd name="connsiteX1" fmla="*/ 314285 w 1198349"/>
              <a:gd name="connsiteY1" fmla="*/ 0 h 1013202"/>
              <a:gd name="connsiteX2" fmla="*/ 881631 w 1198349"/>
              <a:gd name="connsiteY2" fmla="*/ 0 h 1013202"/>
              <a:gd name="connsiteX3" fmla="*/ 1195916 w 1198349"/>
              <a:gd name="connsiteY3" fmla="*/ 314285 h 1013202"/>
              <a:gd name="connsiteX4" fmla="*/ 1195916 w 1198349"/>
              <a:gd name="connsiteY4" fmla="*/ 415965 h 1013202"/>
              <a:gd name="connsiteX5" fmla="*/ 1198106 w 1198349"/>
              <a:gd name="connsiteY5" fmla="*/ 982166 h 1013202"/>
              <a:gd name="connsiteX6" fmla="*/ 307230 w 1198349"/>
              <a:gd name="connsiteY6" fmla="*/ 737306 h 1013202"/>
              <a:gd name="connsiteX7" fmla="*/ 0 w 1198349"/>
              <a:gd name="connsiteY7" fmla="*/ 415965 h 1013202"/>
              <a:gd name="connsiteX8" fmla="*/ 0 w 1198349"/>
              <a:gd name="connsiteY8" fmla="*/ 314285 h 1013202"/>
              <a:gd name="connsiteX0" fmla="*/ 0 w 1264173"/>
              <a:gd name="connsiteY0" fmla="*/ 314285 h 1029724"/>
              <a:gd name="connsiteX1" fmla="*/ 314285 w 1264173"/>
              <a:gd name="connsiteY1" fmla="*/ 0 h 1029724"/>
              <a:gd name="connsiteX2" fmla="*/ 881631 w 1264173"/>
              <a:gd name="connsiteY2" fmla="*/ 0 h 1029724"/>
              <a:gd name="connsiteX3" fmla="*/ 1195916 w 1264173"/>
              <a:gd name="connsiteY3" fmla="*/ 314285 h 1029724"/>
              <a:gd name="connsiteX4" fmla="*/ 1195916 w 1264173"/>
              <a:gd name="connsiteY4" fmla="*/ 415965 h 1029724"/>
              <a:gd name="connsiteX5" fmla="*/ 1198106 w 1264173"/>
              <a:gd name="connsiteY5" fmla="*/ 982166 h 1029724"/>
              <a:gd name="connsiteX6" fmla="*/ 307230 w 1264173"/>
              <a:gd name="connsiteY6" fmla="*/ 737306 h 1029724"/>
              <a:gd name="connsiteX7" fmla="*/ 0 w 1264173"/>
              <a:gd name="connsiteY7" fmla="*/ 415965 h 1029724"/>
              <a:gd name="connsiteX8" fmla="*/ 0 w 1264173"/>
              <a:gd name="connsiteY8" fmla="*/ 314285 h 1029724"/>
              <a:gd name="connsiteX0" fmla="*/ 0 w 1200285"/>
              <a:gd name="connsiteY0" fmla="*/ 314285 h 982166"/>
              <a:gd name="connsiteX1" fmla="*/ 314285 w 1200285"/>
              <a:gd name="connsiteY1" fmla="*/ 0 h 982166"/>
              <a:gd name="connsiteX2" fmla="*/ 881631 w 1200285"/>
              <a:gd name="connsiteY2" fmla="*/ 0 h 982166"/>
              <a:gd name="connsiteX3" fmla="*/ 1195916 w 1200285"/>
              <a:gd name="connsiteY3" fmla="*/ 314285 h 982166"/>
              <a:gd name="connsiteX4" fmla="*/ 1195916 w 1200285"/>
              <a:gd name="connsiteY4" fmla="*/ 415965 h 982166"/>
              <a:gd name="connsiteX5" fmla="*/ 1198106 w 1200285"/>
              <a:gd name="connsiteY5" fmla="*/ 982166 h 982166"/>
              <a:gd name="connsiteX6" fmla="*/ 307230 w 1200285"/>
              <a:gd name="connsiteY6" fmla="*/ 737306 h 982166"/>
              <a:gd name="connsiteX7" fmla="*/ 0 w 1200285"/>
              <a:gd name="connsiteY7" fmla="*/ 415965 h 982166"/>
              <a:gd name="connsiteX8" fmla="*/ 0 w 1200285"/>
              <a:gd name="connsiteY8" fmla="*/ 314285 h 982166"/>
              <a:gd name="connsiteX0" fmla="*/ 0 w 1198106"/>
              <a:gd name="connsiteY0" fmla="*/ 314285 h 982166"/>
              <a:gd name="connsiteX1" fmla="*/ 314285 w 1198106"/>
              <a:gd name="connsiteY1" fmla="*/ 0 h 982166"/>
              <a:gd name="connsiteX2" fmla="*/ 881631 w 1198106"/>
              <a:gd name="connsiteY2" fmla="*/ 0 h 982166"/>
              <a:gd name="connsiteX3" fmla="*/ 1195916 w 1198106"/>
              <a:gd name="connsiteY3" fmla="*/ 314285 h 982166"/>
              <a:gd name="connsiteX4" fmla="*/ 1195916 w 1198106"/>
              <a:gd name="connsiteY4" fmla="*/ 415965 h 982166"/>
              <a:gd name="connsiteX5" fmla="*/ 1198106 w 1198106"/>
              <a:gd name="connsiteY5" fmla="*/ 982166 h 982166"/>
              <a:gd name="connsiteX6" fmla="*/ 307230 w 1198106"/>
              <a:gd name="connsiteY6" fmla="*/ 737306 h 982166"/>
              <a:gd name="connsiteX7" fmla="*/ 0 w 1198106"/>
              <a:gd name="connsiteY7" fmla="*/ 415965 h 982166"/>
              <a:gd name="connsiteX8" fmla="*/ 0 w 1198106"/>
              <a:gd name="connsiteY8" fmla="*/ 314285 h 982166"/>
              <a:gd name="connsiteX0" fmla="*/ 0 w 1198350"/>
              <a:gd name="connsiteY0" fmla="*/ 314285 h 982166"/>
              <a:gd name="connsiteX1" fmla="*/ 314285 w 1198350"/>
              <a:gd name="connsiteY1" fmla="*/ 0 h 982166"/>
              <a:gd name="connsiteX2" fmla="*/ 881631 w 1198350"/>
              <a:gd name="connsiteY2" fmla="*/ 0 h 982166"/>
              <a:gd name="connsiteX3" fmla="*/ 1195916 w 1198350"/>
              <a:gd name="connsiteY3" fmla="*/ 314285 h 982166"/>
              <a:gd name="connsiteX4" fmla="*/ 1195916 w 1198350"/>
              <a:gd name="connsiteY4" fmla="*/ 415965 h 982166"/>
              <a:gd name="connsiteX5" fmla="*/ 1198106 w 1198350"/>
              <a:gd name="connsiteY5" fmla="*/ 982166 h 982166"/>
              <a:gd name="connsiteX6" fmla="*/ 307230 w 1198350"/>
              <a:gd name="connsiteY6" fmla="*/ 737306 h 982166"/>
              <a:gd name="connsiteX7" fmla="*/ 0 w 1198350"/>
              <a:gd name="connsiteY7" fmla="*/ 415965 h 982166"/>
              <a:gd name="connsiteX8" fmla="*/ 0 w 1198350"/>
              <a:gd name="connsiteY8" fmla="*/ 314285 h 982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8350" h="982166">
                <a:moveTo>
                  <a:pt x="0" y="314285"/>
                </a:moveTo>
                <a:cubicBezTo>
                  <a:pt x="0" y="140710"/>
                  <a:pt x="140710" y="0"/>
                  <a:pt x="314285" y="0"/>
                </a:cubicBezTo>
                <a:lnTo>
                  <a:pt x="881631" y="0"/>
                </a:lnTo>
                <a:cubicBezTo>
                  <a:pt x="1055206" y="0"/>
                  <a:pt x="1195916" y="140710"/>
                  <a:pt x="1195916" y="314285"/>
                </a:cubicBezTo>
                <a:lnTo>
                  <a:pt x="1195916" y="415965"/>
                </a:lnTo>
                <a:cubicBezTo>
                  <a:pt x="1195916" y="611765"/>
                  <a:pt x="1199267" y="878127"/>
                  <a:pt x="1198106" y="982166"/>
                </a:cubicBezTo>
                <a:cubicBezTo>
                  <a:pt x="765574" y="855166"/>
                  <a:pt x="291734" y="737306"/>
                  <a:pt x="307230" y="737306"/>
                </a:cubicBezTo>
                <a:cubicBezTo>
                  <a:pt x="144239" y="702028"/>
                  <a:pt x="0" y="589540"/>
                  <a:pt x="0" y="415965"/>
                </a:cubicBezTo>
                <a:lnTo>
                  <a:pt x="0" y="314285"/>
                </a:lnTo>
                <a:close/>
              </a:path>
            </a:pathLst>
          </a:custGeom>
          <a:solidFill>
            <a:srgbClr val="006F65"/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32760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endParaRPr lang="sv-SE" sz="1200" b="1" dirty="0">
              <a:solidFill>
                <a:schemeClr val="bg1"/>
              </a:solidFill>
            </a:endParaRPr>
          </a:p>
        </p:txBody>
      </p:sp>
      <p:sp>
        <p:nvSpPr>
          <p:cNvPr id="18" name="Rektangel med rundade hörn 7"/>
          <p:cNvSpPr/>
          <p:nvPr userDrawn="1"/>
        </p:nvSpPr>
        <p:spPr>
          <a:xfrm>
            <a:off x="3200400" y="904672"/>
            <a:ext cx="2461758" cy="2017653"/>
          </a:xfrm>
          <a:custGeom>
            <a:avLst/>
            <a:gdLst>
              <a:gd name="connsiteX0" fmla="*/ 0 w 1195916"/>
              <a:gd name="connsiteY0" fmla="*/ 314285 h 730250"/>
              <a:gd name="connsiteX1" fmla="*/ 314285 w 1195916"/>
              <a:gd name="connsiteY1" fmla="*/ 0 h 730250"/>
              <a:gd name="connsiteX2" fmla="*/ 881631 w 1195916"/>
              <a:gd name="connsiteY2" fmla="*/ 0 h 730250"/>
              <a:gd name="connsiteX3" fmla="*/ 1195916 w 1195916"/>
              <a:gd name="connsiteY3" fmla="*/ 314285 h 730250"/>
              <a:gd name="connsiteX4" fmla="*/ 1195916 w 1195916"/>
              <a:gd name="connsiteY4" fmla="*/ 415965 h 730250"/>
              <a:gd name="connsiteX5" fmla="*/ 881631 w 1195916"/>
              <a:gd name="connsiteY5" fmla="*/ 730250 h 730250"/>
              <a:gd name="connsiteX6" fmla="*/ 314285 w 1195916"/>
              <a:gd name="connsiteY6" fmla="*/ 730250 h 730250"/>
              <a:gd name="connsiteX7" fmla="*/ 0 w 1195916"/>
              <a:gd name="connsiteY7" fmla="*/ 415965 h 730250"/>
              <a:gd name="connsiteX8" fmla="*/ 0 w 1195916"/>
              <a:gd name="connsiteY8" fmla="*/ 314285 h 730250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07230 w 1278093"/>
              <a:gd name="connsiteY6" fmla="*/ 726722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02659"/>
              <a:gd name="connsiteY0" fmla="*/ 314285 h 977194"/>
              <a:gd name="connsiteX1" fmla="*/ 314285 w 1202659"/>
              <a:gd name="connsiteY1" fmla="*/ 0 h 977194"/>
              <a:gd name="connsiteX2" fmla="*/ 881631 w 1202659"/>
              <a:gd name="connsiteY2" fmla="*/ 0 h 977194"/>
              <a:gd name="connsiteX3" fmla="*/ 1195916 w 1202659"/>
              <a:gd name="connsiteY3" fmla="*/ 314285 h 977194"/>
              <a:gd name="connsiteX4" fmla="*/ 1195916 w 1202659"/>
              <a:gd name="connsiteY4" fmla="*/ 415965 h 977194"/>
              <a:gd name="connsiteX5" fmla="*/ 1202659 w 1202659"/>
              <a:gd name="connsiteY5" fmla="*/ 977194 h 977194"/>
              <a:gd name="connsiteX6" fmla="*/ 307230 w 1202659"/>
              <a:gd name="connsiteY6" fmla="*/ 726722 h 977194"/>
              <a:gd name="connsiteX7" fmla="*/ 0 w 1202659"/>
              <a:gd name="connsiteY7" fmla="*/ 415965 h 977194"/>
              <a:gd name="connsiteX8" fmla="*/ 0 w 1202659"/>
              <a:gd name="connsiteY8" fmla="*/ 314285 h 977194"/>
              <a:gd name="connsiteX0" fmla="*/ 0 w 1202659"/>
              <a:gd name="connsiteY0" fmla="*/ 314285 h 977194"/>
              <a:gd name="connsiteX1" fmla="*/ 314285 w 1202659"/>
              <a:gd name="connsiteY1" fmla="*/ 0 h 977194"/>
              <a:gd name="connsiteX2" fmla="*/ 881631 w 1202659"/>
              <a:gd name="connsiteY2" fmla="*/ 0 h 977194"/>
              <a:gd name="connsiteX3" fmla="*/ 1195916 w 1202659"/>
              <a:gd name="connsiteY3" fmla="*/ 314285 h 977194"/>
              <a:gd name="connsiteX4" fmla="*/ 1195916 w 1202659"/>
              <a:gd name="connsiteY4" fmla="*/ 415965 h 977194"/>
              <a:gd name="connsiteX5" fmla="*/ 1202659 w 1202659"/>
              <a:gd name="connsiteY5" fmla="*/ 977194 h 977194"/>
              <a:gd name="connsiteX6" fmla="*/ 307230 w 1202659"/>
              <a:gd name="connsiteY6" fmla="*/ 737306 h 977194"/>
              <a:gd name="connsiteX7" fmla="*/ 0 w 1202659"/>
              <a:gd name="connsiteY7" fmla="*/ 415965 h 977194"/>
              <a:gd name="connsiteX8" fmla="*/ 0 w 1202659"/>
              <a:gd name="connsiteY8" fmla="*/ 314285 h 977194"/>
              <a:gd name="connsiteX0" fmla="*/ 0 w 1202659"/>
              <a:gd name="connsiteY0" fmla="*/ 314285 h 977194"/>
              <a:gd name="connsiteX1" fmla="*/ 314285 w 1202659"/>
              <a:gd name="connsiteY1" fmla="*/ 0 h 977194"/>
              <a:gd name="connsiteX2" fmla="*/ 881631 w 1202659"/>
              <a:gd name="connsiteY2" fmla="*/ 0 h 977194"/>
              <a:gd name="connsiteX3" fmla="*/ 1195916 w 1202659"/>
              <a:gd name="connsiteY3" fmla="*/ 314285 h 977194"/>
              <a:gd name="connsiteX4" fmla="*/ 1195916 w 1202659"/>
              <a:gd name="connsiteY4" fmla="*/ 415965 h 977194"/>
              <a:gd name="connsiteX5" fmla="*/ 1202659 w 1202659"/>
              <a:gd name="connsiteY5" fmla="*/ 977194 h 977194"/>
              <a:gd name="connsiteX6" fmla="*/ 307230 w 1202659"/>
              <a:gd name="connsiteY6" fmla="*/ 737306 h 977194"/>
              <a:gd name="connsiteX7" fmla="*/ 0 w 1202659"/>
              <a:gd name="connsiteY7" fmla="*/ 415965 h 977194"/>
              <a:gd name="connsiteX8" fmla="*/ 0 w 1202659"/>
              <a:gd name="connsiteY8" fmla="*/ 314285 h 977194"/>
              <a:gd name="connsiteX0" fmla="*/ 0 w 1202659"/>
              <a:gd name="connsiteY0" fmla="*/ 314285 h 977217"/>
              <a:gd name="connsiteX1" fmla="*/ 314285 w 1202659"/>
              <a:gd name="connsiteY1" fmla="*/ 0 h 977217"/>
              <a:gd name="connsiteX2" fmla="*/ 881631 w 1202659"/>
              <a:gd name="connsiteY2" fmla="*/ 0 h 977217"/>
              <a:gd name="connsiteX3" fmla="*/ 1195916 w 1202659"/>
              <a:gd name="connsiteY3" fmla="*/ 314285 h 977217"/>
              <a:gd name="connsiteX4" fmla="*/ 1195916 w 1202659"/>
              <a:gd name="connsiteY4" fmla="*/ 415965 h 977217"/>
              <a:gd name="connsiteX5" fmla="*/ 1202659 w 1202659"/>
              <a:gd name="connsiteY5" fmla="*/ 977194 h 977217"/>
              <a:gd name="connsiteX6" fmla="*/ 307230 w 1202659"/>
              <a:gd name="connsiteY6" fmla="*/ 737306 h 977217"/>
              <a:gd name="connsiteX7" fmla="*/ 0 w 1202659"/>
              <a:gd name="connsiteY7" fmla="*/ 415965 h 977217"/>
              <a:gd name="connsiteX8" fmla="*/ 0 w 1202659"/>
              <a:gd name="connsiteY8" fmla="*/ 314285 h 977217"/>
              <a:gd name="connsiteX0" fmla="*/ 0 w 1202659"/>
              <a:gd name="connsiteY0" fmla="*/ 314285 h 983567"/>
              <a:gd name="connsiteX1" fmla="*/ 314285 w 1202659"/>
              <a:gd name="connsiteY1" fmla="*/ 0 h 983567"/>
              <a:gd name="connsiteX2" fmla="*/ 881631 w 1202659"/>
              <a:gd name="connsiteY2" fmla="*/ 0 h 983567"/>
              <a:gd name="connsiteX3" fmla="*/ 1195916 w 1202659"/>
              <a:gd name="connsiteY3" fmla="*/ 314285 h 983567"/>
              <a:gd name="connsiteX4" fmla="*/ 1195916 w 1202659"/>
              <a:gd name="connsiteY4" fmla="*/ 415965 h 983567"/>
              <a:gd name="connsiteX5" fmla="*/ 1202659 w 1202659"/>
              <a:gd name="connsiteY5" fmla="*/ 983544 h 983567"/>
              <a:gd name="connsiteX6" fmla="*/ 307230 w 1202659"/>
              <a:gd name="connsiteY6" fmla="*/ 737306 h 983567"/>
              <a:gd name="connsiteX7" fmla="*/ 0 w 1202659"/>
              <a:gd name="connsiteY7" fmla="*/ 415965 h 983567"/>
              <a:gd name="connsiteX8" fmla="*/ 0 w 1202659"/>
              <a:gd name="connsiteY8" fmla="*/ 314285 h 983567"/>
              <a:gd name="connsiteX0" fmla="*/ 0 w 1199484"/>
              <a:gd name="connsiteY0" fmla="*/ 314285 h 983567"/>
              <a:gd name="connsiteX1" fmla="*/ 314285 w 1199484"/>
              <a:gd name="connsiteY1" fmla="*/ 0 h 983567"/>
              <a:gd name="connsiteX2" fmla="*/ 881631 w 1199484"/>
              <a:gd name="connsiteY2" fmla="*/ 0 h 983567"/>
              <a:gd name="connsiteX3" fmla="*/ 1195916 w 1199484"/>
              <a:gd name="connsiteY3" fmla="*/ 314285 h 983567"/>
              <a:gd name="connsiteX4" fmla="*/ 1195916 w 1199484"/>
              <a:gd name="connsiteY4" fmla="*/ 415965 h 983567"/>
              <a:gd name="connsiteX5" fmla="*/ 1199484 w 1199484"/>
              <a:gd name="connsiteY5" fmla="*/ 983544 h 983567"/>
              <a:gd name="connsiteX6" fmla="*/ 307230 w 1199484"/>
              <a:gd name="connsiteY6" fmla="*/ 737306 h 983567"/>
              <a:gd name="connsiteX7" fmla="*/ 0 w 1199484"/>
              <a:gd name="connsiteY7" fmla="*/ 415965 h 983567"/>
              <a:gd name="connsiteX8" fmla="*/ 0 w 1199484"/>
              <a:gd name="connsiteY8" fmla="*/ 314285 h 983567"/>
              <a:gd name="connsiteX0" fmla="*/ 0 w 1199484"/>
              <a:gd name="connsiteY0" fmla="*/ 314285 h 983568"/>
              <a:gd name="connsiteX1" fmla="*/ 314285 w 1199484"/>
              <a:gd name="connsiteY1" fmla="*/ 0 h 983568"/>
              <a:gd name="connsiteX2" fmla="*/ 881631 w 1199484"/>
              <a:gd name="connsiteY2" fmla="*/ 0 h 983568"/>
              <a:gd name="connsiteX3" fmla="*/ 1195916 w 1199484"/>
              <a:gd name="connsiteY3" fmla="*/ 314285 h 983568"/>
              <a:gd name="connsiteX4" fmla="*/ 1195916 w 1199484"/>
              <a:gd name="connsiteY4" fmla="*/ 415965 h 983568"/>
              <a:gd name="connsiteX5" fmla="*/ 1199484 w 1199484"/>
              <a:gd name="connsiteY5" fmla="*/ 983544 h 983568"/>
              <a:gd name="connsiteX6" fmla="*/ 307230 w 1199484"/>
              <a:gd name="connsiteY6" fmla="*/ 737306 h 983568"/>
              <a:gd name="connsiteX7" fmla="*/ 0 w 1199484"/>
              <a:gd name="connsiteY7" fmla="*/ 415965 h 983568"/>
              <a:gd name="connsiteX8" fmla="*/ 0 w 1199484"/>
              <a:gd name="connsiteY8" fmla="*/ 314285 h 983568"/>
              <a:gd name="connsiteX0" fmla="*/ 0 w 1198106"/>
              <a:gd name="connsiteY0" fmla="*/ 314285 h 982190"/>
              <a:gd name="connsiteX1" fmla="*/ 314285 w 1198106"/>
              <a:gd name="connsiteY1" fmla="*/ 0 h 982190"/>
              <a:gd name="connsiteX2" fmla="*/ 881631 w 1198106"/>
              <a:gd name="connsiteY2" fmla="*/ 0 h 982190"/>
              <a:gd name="connsiteX3" fmla="*/ 1195916 w 1198106"/>
              <a:gd name="connsiteY3" fmla="*/ 314285 h 982190"/>
              <a:gd name="connsiteX4" fmla="*/ 1195916 w 1198106"/>
              <a:gd name="connsiteY4" fmla="*/ 415965 h 982190"/>
              <a:gd name="connsiteX5" fmla="*/ 1198106 w 1198106"/>
              <a:gd name="connsiteY5" fmla="*/ 982166 h 982190"/>
              <a:gd name="connsiteX6" fmla="*/ 307230 w 1198106"/>
              <a:gd name="connsiteY6" fmla="*/ 737306 h 982190"/>
              <a:gd name="connsiteX7" fmla="*/ 0 w 1198106"/>
              <a:gd name="connsiteY7" fmla="*/ 415965 h 982190"/>
              <a:gd name="connsiteX8" fmla="*/ 0 w 1198106"/>
              <a:gd name="connsiteY8" fmla="*/ 314285 h 982190"/>
              <a:gd name="connsiteX0" fmla="*/ 0 w 1198106"/>
              <a:gd name="connsiteY0" fmla="*/ 314285 h 982166"/>
              <a:gd name="connsiteX1" fmla="*/ 314285 w 1198106"/>
              <a:gd name="connsiteY1" fmla="*/ 0 h 982166"/>
              <a:gd name="connsiteX2" fmla="*/ 881631 w 1198106"/>
              <a:gd name="connsiteY2" fmla="*/ 0 h 982166"/>
              <a:gd name="connsiteX3" fmla="*/ 1195916 w 1198106"/>
              <a:gd name="connsiteY3" fmla="*/ 314285 h 982166"/>
              <a:gd name="connsiteX4" fmla="*/ 1195916 w 1198106"/>
              <a:gd name="connsiteY4" fmla="*/ 415965 h 982166"/>
              <a:gd name="connsiteX5" fmla="*/ 1198106 w 1198106"/>
              <a:gd name="connsiteY5" fmla="*/ 982166 h 982166"/>
              <a:gd name="connsiteX6" fmla="*/ 307230 w 1198106"/>
              <a:gd name="connsiteY6" fmla="*/ 737306 h 982166"/>
              <a:gd name="connsiteX7" fmla="*/ 0 w 1198106"/>
              <a:gd name="connsiteY7" fmla="*/ 415965 h 982166"/>
              <a:gd name="connsiteX8" fmla="*/ 0 w 1198106"/>
              <a:gd name="connsiteY8" fmla="*/ 314285 h 982166"/>
              <a:gd name="connsiteX0" fmla="*/ 0 w 1198106"/>
              <a:gd name="connsiteY0" fmla="*/ 314285 h 982166"/>
              <a:gd name="connsiteX1" fmla="*/ 314285 w 1198106"/>
              <a:gd name="connsiteY1" fmla="*/ 0 h 982166"/>
              <a:gd name="connsiteX2" fmla="*/ 881631 w 1198106"/>
              <a:gd name="connsiteY2" fmla="*/ 0 h 982166"/>
              <a:gd name="connsiteX3" fmla="*/ 1195916 w 1198106"/>
              <a:gd name="connsiteY3" fmla="*/ 314285 h 982166"/>
              <a:gd name="connsiteX4" fmla="*/ 1195916 w 1198106"/>
              <a:gd name="connsiteY4" fmla="*/ 415965 h 982166"/>
              <a:gd name="connsiteX5" fmla="*/ 1198106 w 1198106"/>
              <a:gd name="connsiteY5" fmla="*/ 982166 h 982166"/>
              <a:gd name="connsiteX6" fmla="*/ 307230 w 1198106"/>
              <a:gd name="connsiteY6" fmla="*/ 737306 h 982166"/>
              <a:gd name="connsiteX7" fmla="*/ 0 w 1198106"/>
              <a:gd name="connsiteY7" fmla="*/ 415965 h 982166"/>
              <a:gd name="connsiteX8" fmla="*/ 0 w 1198106"/>
              <a:gd name="connsiteY8" fmla="*/ 314285 h 982166"/>
              <a:gd name="connsiteX0" fmla="*/ 0 w 1198106"/>
              <a:gd name="connsiteY0" fmla="*/ 314285 h 982213"/>
              <a:gd name="connsiteX1" fmla="*/ 314285 w 1198106"/>
              <a:gd name="connsiteY1" fmla="*/ 0 h 982213"/>
              <a:gd name="connsiteX2" fmla="*/ 881631 w 1198106"/>
              <a:gd name="connsiteY2" fmla="*/ 0 h 982213"/>
              <a:gd name="connsiteX3" fmla="*/ 1195916 w 1198106"/>
              <a:gd name="connsiteY3" fmla="*/ 314285 h 982213"/>
              <a:gd name="connsiteX4" fmla="*/ 1195916 w 1198106"/>
              <a:gd name="connsiteY4" fmla="*/ 415965 h 982213"/>
              <a:gd name="connsiteX5" fmla="*/ 1198106 w 1198106"/>
              <a:gd name="connsiteY5" fmla="*/ 982166 h 982213"/>
              <a:gd name="connsiteX6" fmla="*/ 307230 w 1198106"/>
              <a:gd name="connsiteY6" fmla="*/ 737306 h 982213"/>
              <a:gd name="connsiteX7" fmla="*/ 0 w 1198106"/>
              <a:gd name="connsiteY7" fmla="*/ 415965 h 982213"/>
              <a:gd name="connsiteX8" fmla="*/ 0 w 1198106"/>
              <a:gd name="connsiteY8" fmla="*/ 314285 h 982213"/>
              <a:gd name="connsiteX0" fmla="*/ 0 w 1198854"/>
              <a:gd name="connsiteY0" fmla="*/ 314285 h 983118"/>
              <a:gd name="connsiteX1" fmla="*/ 314285 w 1198854"/>
              <a:gd name="connsiteY1" fmla="*/ 0 h 983118"/>
              <a:gd name="connsiteX2" fmla="*/ 881631 w 1198854"/>
              <a:gd name="connsiteY2" fmla="*/ 0 h 983118"/>
              <a:gd name="connsiteX3" fmla="*/ 1195916 w 1198854"/>
              <a:gd name="connsiteY3" fmla="*/ 314285 h 983118"/>
              <a:gd name="connsiteX4" fmla="*/ 1195916 w 1198854"/>
              <a:gd name="connsiteY4" fmla="*/ 415965 h 983118"/>
              <a:gd name="connsiteX5" fmla="*/ 1198106 w 1198854"/>
              <a:gd name="connsiteY5" fmla="*/ 982166 h 983118"/>
              <a:gd name="connsiteX6" fmla="*/ 307230 w 1198854"/>
              <a:gd name="connsiteY6" fmla="*/ 737306 h 983118"/>
              <a:gd name="connsiteX7" fmla="*/ 0 w 1198854"/>
              <a:gd name="connsiteY7" fmla="*/ 415965 h 983118"/>
              <a:gd name="connsiteX8" fmla="*/ 0 w 1198854"/>
              <a:gd name="connsiteY8" fmla="*/ 314285 h 983118"/>
              <a:gd name="connsiteX0" fmla="*/ 0 w 1198106"/>
              <a:gd name="connsiteY0" fmla="*/ 314285 h 983600"/>
              <a:gd name="connsiteX1" fmla="*/ 314285 w 1198106"/>
              <a:gd name="connsiteY1" fmla="*/ 0 h 983600"/>
              <a:gd name="connsiteX2" fmla="*/ 881631 w 1198106"/>
              <a:gd name="connsiteY2" fmla="*/ 0 h 983600"/>
              <a:gd name="connsiteX3" fmla="*/ 1195916 w 1198106"/>
              <a:gd name="connsiteY3" fmla="*/ 314285 h 983600"/>
              <a:gd name="connsiteX4" fmla="*/ 1195916 w 1198106"/>
              <a:gd name="connsiteY4" fmla="*/ 415965 h 983600"/>
              <a:gd name="connsiteX5" fmla="*/ 1198106 w 1198106"/>
              <a:gd name="connsiteY5" fmla="*/ 982166 h 983600"/>
              <a:gd name="connsiteX6" fmla="*/ 307230 w 1198106"/>
              <a:gd name="connsiteY6" fmla="*/ 737306 h 983600"/>
              <a:gd name="connsiteX7" fmla="*/ 0 w 1198106"/>
              <a:gd name="connsiteY7" fmla="*/ 415965 h 983600"/>
              <a:gd name="connsiteX8" fmla="*/ 0 w 1198106"/>
              <a:gd name="connsiteY8" fmla="*/ 314285 h 983600"/>
              <a:gd name="connsiteX0" fmla="*/ 0 w 1198106"/>
              <a:gd name="connsiteY0" fmla="*/ 314285 h 983600"/>
              <a:gd name="connsiteX1" fmla="*/ 314285 w 1198106"/>
              <a:gd name="connsiteY1" fmla="*/ 0 h 983600"/>
              <a:gd name="connsiteX2" fmla="*/ 881631 w 1198106"/>
              <a:gd name="connsiteY2" fmla="*/ 0 h 983600"/>
              <a:gd name="connsiteX3" fmla="*/ 1195916 w 1198106"/>
              <a:gd name="connsiteY3" fmla="*/ 314285 h 983600"/>
              <a:gd name="connsiteX4" fmla="*/ 1195916 w 1198106"/>
              <a:gd name="connsiteY4" fmla="*/ 415965 h 983600"/>
              <a:gd name="connsiteX5" fmla="*/ 1198106 w 1198106"/>
              <a:gd name="connsiteY5" fmla="*/ 982166 h 983600"/>
              <a:gd name="connsiteX6" fmla="*/ 307230 w 1198106"/>
              <a:gd name="connsiteY6" fmla="*/ 737306 h 983600"/>
              <a:gd name="connsiteX7" fmla="*/ 0 w 1198106"/>
              <a:gd name="connsiteY7" fmla="*/ 415965 h 983600"/>
              <a:gd name="connsiteX8" fmla="*/ 0 w 1198106"/>
              <a:gd name="connsiteY8" fmla="*/ 314285 h 983600"/>
              <a:gd name="connsiteX0" fmla="*/ 0 w 1198106"/>
              <a:gd name="connsiteY0" fmla="*/ 314285 h 983600"/>
              <a:gd name="connsiteX1" fmla="*/ 314285 w 1198106"/>
              <a:gd name="connsiteY1" fmla="*/ 0 h 983600"/>
              <a:gd name="connsiteX2" fmla="*/ 881631 w 1198106"/>
              <a:gd name="connsiteY2" fmla="*/ 0 h 983600"/>
              <a:gd name="connsiteX3" fmla="*/ 1195916 w 1198106"/>
              <a:gd name="connsiteY3" fmla="*/ 314285 h 983600"/>
              <a:gd name="connsiteX4" fmla="*/ 1195916 w 1198106"/>
              <a:gd name="connsiteY4" fmla="*/ 415965 h 983600"/>
              <a:gd name="connsiteX5" fmla="*/ 1198106 w 1198106"/>
              <a:gd name="connsiteY5" fmla="*/ 982166 h 983600"/>
              <a:gd name="connsiteX6" fmla="*/ 307230 w 1198106"/>
              <a:gd name="connsiteY6" fmla="*/ 737306 h 983600"/>
              <a:gd name="connsiteX7" fmla="*/ 0 w 1198106"/>
              <a:gd name="connsiteY7" fmla="*/ 415965 h 983600"/>
              <a:gd name="connsiteX8" fmla="*/ 0 w 1198106"/>
              <a:gd name="connsiteY8" fmla="*/ 314285 h 983600"/>
              <a:gd name="connsiteX0" fmla="*/ 0 w 1198106"/>
              <a:gd name="connsiteY0" fmla="*/ 314285 h 982727"/>
              <a:gd name="connsiteX1" fmla="*/ 314285 w 1198106"/>
              <a:gd name="connsiteY1" fmla="*/ 0 h 982727"/>
              <a:gd name="connsiteX2" fmla="*/ 881631 w 1198106"/>
              <a:gd name="connsiteY2" fmla="*/ 0 h 982727"/>
              <a:gd name="connsiteX3" fmla="*/ 1195916 w 1198106"/>
              <a:gd name="connsiteY3" fmla="*/ 314285 h 982727"/>
              <a:gd name="connsiteX4" fmla="*/ 1195916 w 1198106"/>
              <a:gd name="connsiteY4" fmla="*/ 415965 h 982727"/>
              <a:gd name="connsiteX5" fmla="*/ 1198106 w 1198106"/>
              <a:gd name="connsiteY5" fmla="*/ 982166 h 982727"/>
              <a:gd name="connsiteX6" fmla="*/ 307230 w 1198106"/>
              <a:gd name="connsiteY6" fmla="*/ 737306 h 982727"/>
              <a:gd name="connsiteX7" fmla="*/ 0 w 1198106"/>
              <a:gd name="connsiteY7" fmla="*/ 415965 h 982727"/>
              <a:gd name="connsiteX8" fmla="*/ 0 w 1198106"/>
              <a:gd name="connsiteY8" fmla="*/ 314285 h 982727"/>
              <a:gd name="connsiteX0" fmla="*/ 0 w 1198349"/>
              <a:gd name="connsiteY0" fmla="*/ 314285 h 983011"/>
              <a:gd name="connsiteX1" fmla="*/ 314285 w 1198349"/>
              <a:gd name="connsiteY1" fmla="*/ 0 h 983011"/>
              <a:gd name="connsiteX2" fmla="*/ 881631 w 1198349"/>
              <a:gd name="connsiteY2" fmla="*/ 0 h 983011"/>
              <a:gd name="connsiteX3" fmla="*/ 1195916 w 1198349"/>
              <a:gd name="connsiteY3" fmla="*/ 314285 h 983011"/>
              <a:gd name="connsiteX4" fmla="*/ 1195916 w 1198349"/>
              <a:gd name="connsiteY4" fmla="*/ 415965 h 983011"/>
              <a:gd name="connsiteX5" fmla="*/ 1198106 w 1198349"/>
              <a:gd name="connsiteY5" fmla="*/ 982166 h 983011"/>
              <a:gd name="connsiteX6" fmla="*/ 307230 w 1198349"/>
              <a:gd name="connsiteY6" fmla="*/ 737306 h 983011"/>
              <a:gd name="connsiteX7" fmla="*/ 0 w 1198349"/>
              <a:gd name="connsiteY7" fmla="*/ 415965 h 983011"/>
              <a:gd name="connsiteX8" fmla="*/ 0 w 1198349"/>
              <a:gd name="connsiteY8" fmla="*/ 314285 h 983011"/>
              <a:gd name="connsiteX0" fmla="*/ 0 w 1198106"/>
              <a:gd name="connsiteY0" fmla="*/ 314285 h 983230"/>
              <a:gd name="connsiteX1" fmla="*/ 314285 w 1198106"/>
              <a:gd name="connsiteY1" fmla="*/ 0 h 983230"/>
              <a:gd name="connsiteX2" fmla="*/ 881631 w 1198106"/>
              <a:gd name="connsiteY2" fmla="*/ 0 h 983230"/>
              <a:gd name="connsiteX3" fmla="*/ 1195916 w 1198106"/>
              <a:gd name="connsiteY3" fmla="*/ 314285 h 983230"/>
              <a:gd name="connsiteX4" fmla="*/ 1195916 w 1198106"/>
              <a:gd name="connsiteY4" fmla="*/ 415965 h 983230"/>
              <a:gd name="connsiteX5" fmla="*/ 1198106 w 1198106"/>
              <a:gd name="connsiteY5" fmla="*/ 982166 h 983230"/>
              <a:gd name="connsiteX6" fmla="*/ 307230 w 1198106"/>
              <a:gd name="connsiteY6" fmla="*/ 737306 h 983230"/>
              <a:gd name="connsiteX7" fmla="*/ 0 w 1198106"/>
              <a:gd name="connsiteY7" fmla="*/ 415965 h 983230"/>
              <a:gd name="connsiteX8" fmla="*/ 0 w 1198106"/>
              <a:gd name="connsiteY8" fmla="*/ 314285 h 983230"/>
              <a:gd name="connsiteX0" fmla="*/ 0 w 1198106"/>
              <a:gd name="connsiteY0" fmla="*/ 314285 h 982816"/>
              <a:gd name="connsiteX1" fmla="*/ 314285 w 1198106"/>
              <a:gd name="connsiteY1" fmla="*/ 0 h 982816"/>
              <a:gd name="connsiteX2" fmla="*/ 881631 w 1198106"/>
              <a:gd name="connsiteY2" fmla="*/ 0 h 982816"/>
              <a:gd name="connsiteX3" fmla="*/ 1195916 w 1198106"/>
              <a:gd name="connsiteY3" fmla="*/ 314285 h 982816"/>
              <a:gd name="connsiteX4" fmla="*/ 1195916 w 1198106"/>
              <a:gd name="connsiteY4" fmla="*/ 415965 h 982816"/>
              <a:gd name="connsiteX5" fmla="*/ 1198106 w 1198106"/>
              <a:gd name="connsiteY5" fmla="*/ 982166 h 982816"/>
              <a:gd name="connsiteX6" fmla="*/ 307230 w 1198106"/>
              <a:gd name="connsiteY6" fmla="*/ 737306 h 982816"/>
              <a:gd name="connsiteX7" fmla="*/ 0 w 1198106"/>
              <a:gd name="connsiteY7" fmla="*/ 415965 h 982816"/>
              <a:gd name="connsiteX8" fmla="*/ 0 w 1198106"/>
              <a:gd name="connsiteY8" fmla="*/ 314285 h 982816"/>
              <a:gd name="connsiteX0" fmla="*/ 0 w 1198349"/>
              <a:gd name="connsiteY0" fmla="*/ 314285 h 982644"/>
              <a:gd name="connsiteX1" fmla="*/ 314285 w 1198349"/>
              <a:gd name="connsiteY1" fmla="*/ 0 h 982644"/>
              <a:gd name="connsiteX2" fmla="*/ 881631 w 1198349"/>
              <a:gd name="connsiteY2" fmla="*/ 0 h 982644"/>
              <a:gd name="connsiteX3" fmla="*/ 1195916 w 1198349"/>
              <a:gd name="connsiteY3" fmla="*/ 314285 h 982644"/>
              <a:gd name="connsiteX4" fmla="*/ 1195916 w 1198349"/>
              <a:gd name="connsiteY4" fmla="*/ 415965 h 982644"/>
              <a:gd name="connsiteX5" fmla="*/ 1198106 w 1198349"/>
              <a:gd name="connsiteY5" fmla="*/ 982166 h 982644"/>
              <a:gd name="connsiteX6" fmla="*/ 307230 w 1198349"/>
              <a:gd name="connsiteY6" fmla="*/ 737306 h 982644"/>
              <a:gd name="connsiteX7" fmla="*/ 0 w 1198349"/>
              <a:gd name="connsiteY7" fmla="*/ 415965 h 982644"/>
              <a:gd name="connsiteX8" fmla="*/ 0 w 1198349"/>
              <a:gd name="connsiteY8" fmla="*/ 314285 h 982644"/>
              <a:gd name="connsiteX0" fmla="*/ 0 w 1198349"/>
              <a:gd name="connsiteY0" fmla="*/ 314285 h 987703"/>
              <a:gd name="connsiteX1" fmla="*/ 314285 w 1198349"/>
              <a:gd name="connsiteY1" fmla="*/ 0 h 987703"/>
              <a:gd name="connsiteX2" fmla="*/ 881631 w 1198349"/>
              <a:gd name="connsiteY2" fmla="*/ 0 h 987703"/>
              <a:gd name="connsiteX3" fmla="*/ 1195916 w 1198349"/>
              <a:gd name="connsiteY3" fmla="*/ 314285 h 987703"/>
              <a:gd name="connsiteX4" fmla="*/ 1195916 w 1198349"/>
              <a:gd name="connsiteY4" fmla="*/ 415965 h 987703"/>
              <a:gd name="connsiteX5" fmla="*/ 1198106 w 1198349"/>
              <a:gd name="connsiteY5" fmla="*/ 982166 h 987703"/>
              <a:gd name="connsiteX6" fmla="*/ 307230 w 1198349"/>
              <a:gd name="connsiteY6" fmla="*/ 737306 h 987703"/>
              <a:gd name="connsiteX7" fmla="*/ 0 w 1198349"/>
              <a:gd name="connsiteY7" fmla="*/ 415965 h 987703"/>
              <a:gd name="connsiteX8" fmla="*/ 0 w 1198349"/>
              <a:gd name="connsiteY8" fmla="*/ 314285 h 987703"/>
              <a:gd name="connsiteX0" fmla="*/ 0 w 1198106"/>
              <a:gd name="connsiteY0" fmla="*/ 314285 h 1002462"/>
              <a:gd name="connsiteX1" fmla="*/ 314285 w 1198106"/>
              <a:gd name="connsiteY1" fmla="*/ 0 h 1002462"/>
              <a:gd name="connsiteX2" fmla="*/ 881631 w 1198106"/>
              <a:gd name="connsiteY2" fmla="*/ 0 h 1002462"/>
              <a:gd name="connsiteX3" fmla="*/ 1195916 w 1198106"/>
              <a:gd name="connsiteY3" fmla="*/ 314285 h 1002462"/>
              <a:gd name="connsiteX4" fmla="*/ 1195916 w 1198106"/>
              <a:gd name="connsiteY4" fmla="*/ 415965 h 1002462"/>
              <a:gd name="connsiteX5" fmla="*/ 1198106 w 1198106"/>
              <a:gd name="connsiteY5" fmla="*/ 982166 h 1002462"/>
              <a:gd name="connsiteX6" fmla="*/ 307230 w 1198106"/>
              <a:gd name="connsiteY6" fmla="*/ 737306 h 1002462"/>
              <a:gd name="connsiteX7" fmla="*/ 0 w 1198106"/>
              <a:gd name="connsiteY7" fmla="*/ 415965 h 1002462"/>
              <a:gd name="connsiteX8" fmla="*/ 0 w 1198106"/>
              <a:gd name="connsiteY8" fmla="*/ 314285 h 1002462"/>
              <a:gd name="connsiteX0" fmla="*/ 0 w 1198106"/>
              <a:gd name="connsiteY0" fmla="*/ 314285 h 994293"/>
              <a:gd name="connsiteX1" fmla="*/ 314285 w 1198106"/>
              <a:gd name="connsiteY1" fmla="*/ 0 h 994293"/>
              <a:gd name="connsiteX2" fmla="*/ 881631 w 1198106"/>
              <a:gd name="connsiteY2" fmla="*/ 0 h 994293"/>
              <a:gd name="connsiteX3" fmla="*/ 1195916 w 1198106"/>
              <a:gd name="connsiteY3" fmla="*/ 314285 h 994293"/>
              <a:gd name="connsiteX4" fmla="*/ 1195916 w 1198106"/>
              <a:gd name="connsiteY4" fmla="*/ 415965 h 994293"/>
              <a:gd name="connsiteX5" fmla="*/ 1198106 w 1198106"/>
              <a:gd name="connsiteY5" fmla="*/ 982166 h 994293"/>
              <a:gd name="connsiteX6" fmla="*/ 307230 w 1198106"/>
              <a:gd name="connsiteY6" fmla="*/ 737306 h 994293"/>
              <a:gd name="connsiteX7" fmla="*/ 0 w 1198106"/>
              <a:gd name="connsiteY7" fmla="*/ 415965 h 994293"/>
              <a:gd name="connsiteX8" fmla="*/ 0 w 1198106"/>
              <a:gd name="connsiteY8" fmla="*/ 314285 h 994293"/>
              <a:gd name="connsiteX0" fmla="*/ 0 w 1198106"/>
              <a:gd name="connsiteY0" fmla="*/ 314285 h 992226"/>
              <a:gd name="connsiteX1" fmla="*/ 314285 w 1198106"/>
              <a:gd name="connsiteY1" fmla="*/ 0 h 992226"/>
              <a:gd name="connsiteX2" fmla="*/ 881631 w 1198106"/>
              <a:gd name="connsiteY2" fmla="*/ 0 h 992226"/>
              <a:gd name="connsiteX3" fmla="*/ 1195916 w 1198106"/>
              <a:gd name="connsiteY3" fmla="*/ 314285 h 992226"/>
              <a:gd name="connsiteX4" fmla="*/ 1195916 w 1198106"/>
              <a:gd name="connsiteY4" fmla="*/ 415965 h 992226"/>
              <a:gd name="connsiteX5" fmla="*/ 1198106 w 1198106"/>
              <a:gd name="connsiteY5" fmla="*/ 982166 h 992226"/>
              <a:gd name="connsiteX6" fmla="*/ 307230 w 1198106"/>
              <a:gd name="connsiteY6" fmla="*/ 737306 h 992226"/>
              <a:gd name="connsiteX7" fmla="*/ 0 w 1198106"/>
              <a:gd name="connsiteY7" fmla="*/ 415965 h 992226"/>
              <a:gd name="connsiteX8" fmla="*/ 0 w 1198106"/>
              <a:gd name="connsiteY8" fmla="*/ 314285 h 992226"/>
              <a:gd name="connsiteX0" fmla="*/ 0 w 1198106"/>
              <a:gd name="connsiteY0" fmla="*/ 314285 h 989392"/>
              <a:gd name="connsiteX1" fmla="*/ 314285 w 1198106"/>
              <a:gd name="connsiteY1" fmla="*/ 0 h 989392"/>
              <a:gd name="connsiteX2" fmla="*/ 881631 w 1198106"/>
              <a:gd name="connsiteY2" fmla="*/ 0 h 989392"/>
              <a:gd name="connsiteX3" fmla="*/ 1195916 w 1198106"/>
              <a:gd name="connsiteY3" fmla="*/ 314285 h 989392"/>
              <a:gd name="connsiteX4" fmla="*/ 1195916 w 1198106"/>
              <a:gd name="connsiteY4" fmla="*/ 415965 h 989392"/>
              <a:gd name="connsiteX5" fmla="*/ 1198106 w 1198106"/>
              <a:gd name="connsiteY5" fmla="*/ 982166 h 989392"/>
              <a:gd name="connsiteX6" fmla="*/ 307230 w 1198106"/>
              <a:gd name="connsiteY6" fmla="*/ 737306 h 989392"/>
              <a:gd name="connsiteX7" fmla="*/ 0 w 1198106"/>
              <a:gd name="connsiteY7" fmla="*/ 415965 h 989392"/>
              <a:gd name="connsiteX8" fmla="*/ 0 w 1198106"/>
              <a:gd name="connsiteY8" fmla="*/ 314285 h 989392"/>
              <a:gd name="connsiteX0" fmla="*/ 0 w 1198349"/>
              <a:gd name="connsiteY0" fmla="*/ 314285 h 999994"/>
              <a:gd name="connsiteX1" fmla="*/ 314285 w 1198349"/>
              <a:gd name="connsiteY1" fmla="*/ 0 h 999994"/>
              <a:gd name="connsiteX2" fmla="*/ 881631 w 1198349"/>
              <a:gd name="connsiteY2" fmla="*/ 0 h 999994"/>
              <a:gd name="connsiteX3" fmla="*/ 1195916 w 1198349"/>
              <a:gd name="connsiteY3" fmla="*/ 314285 h 999994"/>
              <a:gd name="connsiteX4" fmla="*/ 1195916 w 1198349"/>
              <a:gd name="connsiteY4" fmla="*/ 415965 h 999994"/>
              <a:gd name="connsiteX5" fmla="*/ 1198106 w 1198349"/>
              <a:gd name="connsiteY5" fmla="*/ 982166 h 999994"/>
              <a:gd name="connsiteX6" fmla="*/ 307230 w 1198349"/>
              <a:gd name="connsiteY6" fmla="*/ 737306 h 999994"/>
              <a:gd name="connsiteX7" fmla="*/ 0 w 1198349"/>
              <a:gd name="connsiteY7" fmla="*/ 415965 h 999994"/>
              <a:gd name="connsiteX8" fmla="*/ 0 w 1198349"/>
              <a:gd name="connsiteY8" fmla="*/ 314285 h 999994"/>
              <a:gd name="connsiteX0" fmla="*/ 0 w 1198349"/>
              <a:gd name="connsiteY0" fmla="*/ 314285 h 1010400"/>
              <a:gd name="connsiteX1" fmla="*/ 314285 w 1198349"/>
              <a:gd name="connsiteY1" fmla="*/ 0 h 1010400"/>
              <a:gd name="connsiteX2" fmla="*/ 881631 w 1198349"/>
              <a:gd name="connsiteY2" fmla="*/ 0 h 1010400"/>
              <a:gd name="connsiteX3" fmla="*/ 1195916 w 1198349"/>
              <a:gd name="connsiteY3" fmla="*/ 314285 h 1010400"/>
              <a:gd name="connsiteX4" fmla="*/ 1195916 w 1198349"/>
              <a:gd name="connsiteY4" fmla="*/ 415965 h 1010400"/>
              <a:gd name="connsiteX5" fmla="*/ 1198106 w 1198349"/>
              <a:gd name="connsiteY5" fmla="*/ 982166 h 1010400"/>
              <a:gd name="connsiteX6" fmla="*/ 307230 w 1198349"/>
              <a:gd name="connsiteY6" fmla="*/ 737306 h 1010400"/>
              <a:gd name="connsiteX7" fmla="*/ 0 w 1198349"/>
              <a:gd name="connsiteY7" fmla="*/ 415965 h 1010400"/>
              <a:gd name="connsiteX8" fmla="*/ 0 w 1198349"/>
              <a:gd name="connsiteY8" fmla="*/ 314285 h 1010400"/>
              <a:gd name="connsiteX0" fmla="*/ 0 w 1198349"/>
              <a:gd name="connsiteY0" fmla="*/ 314285 h 1002462"/>
              <a:gd name="connsiteX1" fmla="*/ 314285 w 1198349"/>
              <a:gd name="connsiteY1" fmla="*/ 0 h 1002462"/>
              <a:gd name="connsiteX2" fmla="*/ 881631 w 1198349"/>
              <a:gd name="connsiteY2" fmla="*/ 0 h 1002462"/>
              <a:gd name="connsiteX3" fmla="*/ 1195916 w 1198349"/>
              <a:gd name="connsiteY3" fmla="*/ 314285 h 1002462"/>
              <a:gd name="connsiteX4" fmla="*/ 1195916 w 1198349"/>
              <a:gd name="connsiteY4" fmla="*/ 415965 h 1002462"/>
              <a:gd name="connsiteX5" fmla="*/ 1198106 w 1198349"/>
              <a:gd name="connsiteY5" fmla="*/ 982166 h 1002462"/>
              <a:gd name="connsiteX6" fmla="*/ 307230 w 1198349"/>
              <a:gd name="connsiteY6" fmla="*/ 737306 h 1002462"/>
              <a:gd name="connsiteX7" fmla="*/ 0 w 1198349"/>
              <a:gd name="connsiteY7" fmla="*/ 415965 h 1002462"/>
              <a:gd name="connsiteX8" fmla="*/ 0 w 1198349"/>
              <a:gd name="connsiteY8" fmla="*/ 314285 h 1002462"/>
              <a:gd name="connsiteX0" fmla="*/ 0 w 1198106"/>
              <a:gd name="connsiteY0" fmla="*/ 314285 h 1009026"/>
              <a:gd name="connsiteX1" fmla="*/ 314285 w 1198106"/>
              <a:gd name="connsiteY1" fmla="*/ 0 h 1009026"/>
              <a:gd name="connsiteX2" fmla="*/ 881631 w 1198106"/>
              <a:gd name="connsiteY2" fmla="*/ 0 h 1009026"/>
              <a:gd name="connsiteX3" fmla="*/ 1195916 w 1198106"/>
              <a:gd name="connsiteY3" fmla="*/ 314285 h 1009026"/>
              <a:gd name="connsiteX4" fmla="*/ 1195916 w 1198106"/>
              <a:gd name="connsiteY4" fmla="*/ 415965 h 1009026"/>
              <a:gd name="connsiteX5" fmla="*/ 1198106 w 1198106"/>
              <a:gd name="connsiteY5" fmla="*/ 982166 h 1009026"/>
              <a:gd name="connsiteX6" fmla="*/ 307230 w 1198106"/>
              <a:gd name="connsiteY6" fmla="*/ 737306 h 1009026"/>
              <a:gd name="connsiteX7" fmla="*/ 0 w 1198106"/>
              <a:gd name="connsiteY7" fmla="*/ 415965 h 1009026"/>
              <a:gd name="connsiteX8" fmla="*/ 0 w 1198106"/>
              <a:gd name="connsiteY8" fmla="*/ 314285 h 1009026"/>
              <a:gd name="connsiteX0" fmla="*/ 0 w 1215132"/>
              <a:gd name="connsiteY0" fmla="*/ 314285 h 1013202"/>
              <a:gd name="connsiteX1" fmla="*/ 314285 w 1215132"/>
              <a:gd name="connsiteY1" fmla="*/ 0 h 1013202"/>
              <a:gd name="connsiteX2" fmla="*/ 881631 w 1215132"/>
              <a:gd name="connsiteY2" fmla="*/ 0 h 1013202"/>
              <a:gd name="connsiteX3" fmla="*/ 1195916 w 1215132"/>
              <a:gd name="connsiteY3" fmla="*/ 314285 h 1013202"/>
              <a:gd name="connsiteX4" fmla="*/ 1195916 w 1215132"/>
              <a:gd name="connsiteY4" fmla="*/ 415965 h 1013202"/>
              <a:gd name="connsiteX5" fmla="*/ 1198106 w 1215132"/>
              <a:gd name="connsiteY5" fmla="*/ 982166 h 1013202"/>
              <a:gd name="connsiteX6" fmla="*/ 307230 w 1215132"/>
              <a:gd name="connsiteY6" fmla="*/ 737306 h 1013202"/>
              <a:gd name="connsiteX7" fmla="*/ 0 w 1215132"/>
              <a:gd name="connsiteY7" fmla="*/ 415965 h 1013202"/>
              <a:gd name="connsiteX8" fmla="*/ 0 w 1215132"/>
              <a:gd name="connsiteY8" fmla="*/ 314285 h 1013202"/>
              <a:gd name="connsiteX0" fmla="*/ 0 w 1200285"/>
              <a:gd name="connsiteY0" fmla="*/ 314285 h 1011792"/>
              <a:gd name="connsiteX1" fmla="*/ 314285 w 1200285"/>
              <a:gd name="connsiteY1" fmla="*/ 0 h 1011792"/>
              <a:gd name="connsiteX2" fmla="*/ 881631 w 1200285"/>
              <a:gd name="connsiteY2" fmla="*/ 0 h 1011792"/>
              <a:gd name="connsiteX3" fmla="*/ 1195916 w 1200285"/>
              <a:gd name="connsiteY3" fmla="*/ 314285 h 1011792"/>
              <a:gd name="connsiteX4" fmla="*/ 1195916 w 1200285"/>
              <a:gd name="connsiteY4" fmla="*/ 415965 h 1011792"/>
              <a:gd name="connsiteX5" fmla="*/ 1198106 w 1200285"/>
              <a:gd name="connsiteY5" fmla="*/ 982166 h 1011792"/>
              <a:gd name="connsiteX6" fmla="*/ 307230 w 1200285"/>
              <a:gd name="connsiteY6" fmla="*/ 737306 h 1011792"/>
              <a:gd name="connsiteX7" fmla="*/ 0 w 1200285"/>
              <a:gd name="connsiteY7" fmla="*/ 415965 h 1011792"/>
              <a:gd name="connsiteX8" fmla="*/ 0 w 1200285"/>
              <a:gd name="connsiteY8" fmla="*/ 314285 h 1011792"/>
              <a:gd name="connsiteX0" fmla="*/ 0 w 1198349"/>
              <a:gd name="connsiteY0" fmla="*/ 314285 h 1013202"/>
              <a:gd name="connsiteX1" fmla="*/ 314285 w 1198349"/>
              <a:gd name="connsiteY1" fmla="*/ 0 h 1013202"/>
              <a:gd name="connsiteX2" fmla="*/ 881631 w 1198349"/>
              <a:gd name="connsiteY2" fmla="*/ 0 h 1013202"/>
              <a:gd name="connsiteX3" fmla="*/ 1195916 w 1198349"/>
              <a:gd name="connsiteY3" fmla="*/ 314285 h 1013202"/>
              <a:gd name="connsiteX4" fmla="*/ 1195916 w 1198349"/>
              <a:gd name="connsiteY4" fmla="*/ 415965 h 1013202"/>
              <a:gd name="connsiteX5" fmla="*/ 1198106 w 1198349"/>
              <a:gd name="connsiteY5" fmla="*/ 982166 h 1013202"/>
              <a:gd name="connsiteX6" fmla="*/ 307230 w 1198349"/>
              <a:gd name="connsiteY6" fmla="*/ 737306 h 1013202"/>
              <a:gd name="connsiteX7" fmla="*/ 0 w 1198349"/>
              <a:gd name="connsiteY7" fmla="*/ 415965 h 1013202"/>
              <a:gd name="connsiteX8" fmla="*/ 0 w 1198349"/>
              <a:gd name="connsiteY8" fmla="*/ 314285 h 1013202"/>
              <a:gd name="connsiteX0" fmla="*/ 0 w 1264173"/>
              <a:gd name="connsiteY0" fmla="*/ 314285 h 1029724"/>
              <a:gd name="connsiteX1" fmla="*/ 314285 w 1264173"/>
              <a:gd name="connsiteY1" fmla="*/ 0 h 1029724"/>
              <a:gd name="connsiteX2" fmla="*/ 881631 w 1264173"/>
              <a:gd name="connsiteY2" fmla="*/ 0 h 1029724"/>
              <a:gd name="connsiteX3" fmla="*/ 1195916 w 1264173"/>
              <a:gd name="connsiteY3" fmla="*/ 314285 h 1029724"/>
              <a:gd name="connsiteX4" fmla="*/ 1195916 w 1264173"/>
              <a:gd name="connsiteY4" fmla="*/ 415965 h 1029724"/>
              <a:gd name="connsiteX5" fmla="*/ 1198106 w 1264173"/>
              <a:gd name="connsiteY5" fmla="*/ 982166 h 1029724"/>
              <a:gd name="connsiteX6" fmla="*/ 307230 w 1264173"/>
              <a:gd name="connsiteY6" fmla="*/ 737306 h 1029724"/>
              <a:gd name="connsiteX7" fmla="*/ 0 w 1264173"/>
              <a:gd name="connsiteY7" fmla="*/ 415965 h 1029724"/>
              <a:gd name="connsiteX8" fmla="*/ 0 w 1264173"/>
              <a:gd name="connsiteY8" fmla="*/ 314285 h 1029724"/>
              <a:gd name="connsiteX0" fmla="*/ 0 w 1200285"/>
              <a:gd name="connsiteY0" fmla="*/ 314285 h 982166"/>
              <a:gd name="connsiteX1" fmla="*/ 314285 w 1200285"/>
              <a:gd name="connsiteY1" fmla="*/ 0 h 982166"/>
              <a:gd name="connsiteX2" fmla="*/ 881631 w 1200285"/>
              <a:gd name="connsiteY2" fmla="*/ 0 h 982166"/>
              <a:gd name="connsiteX3" fmla="*/ 1195916 w 1200285"/>
              <a:gd name="connsiteY3" fmla="*/ 314285 h 982166"/>
              <a:gd name="connsiteX4" fmla="*/ 1195916 w 1200285"/>
              <a:gd name="connsiteY4" fmla="*/ 415965 h 982166"/>
              <a:gd name="connsiteX5" fmla="*/ 1198106 w 1200285"/>
              <a:gd name="connsiteY5" fmla="*/ 982166 h 982166"/>
              <a:gd name="connsiteX6" fmla="*/ 307230 w 1200285"/>
              <a:gd name="connsiteY6" fmla="*/ 737306 h 982166"/>
              <a:gd name="connsiteX7" fmla="*/ 0 w 1200285"/>
              <a:gd name="connsiteY7" fmla="*/ 415965 h 982166"/>
              <a:gd name="connsiteX8" fmla="*/ 0 w 1200285"/>
              <a:gd name="connsiteY8" fmla="*/ 314285 h 982166"/>
              <a:gd name="connsiteX0" fmla="*/ 0 w 1198106"/>
              <a:gd name="connsiteY0" fmla="*/ 314285 h 982166"/>
              <a:gd name="connsiteX1" fmla="*/ 314285 w 1198106"/>
              <a:gd name="connsiteY1" fmla="*/ 0 h 982166"/>
              <a:gd name="connsiteX2" fmla="*/ 881631 w 1198106"/>
              <a:gd name="connsiteY2" fmla="*/ 0 h 982166"/>
              <a:gd name="connsiteX3" fmla="*/ 1195916 w 1198106"/>
              <a:gd name="connsiteY3" fmla="*/ 314285 h 982166"/>
              <a:gd name="connsiteX4" fmla="*/ 1195916 w 1198106"/>
              <a:gd name="connsiteY4" fmla="*/ 415965 h 982166"/>
              <a:gd name="connsiteX5" fmla="*/ 1198106 w 1198106"/>
              <a:gd name="connsiteY5" fmla="*/ 982166 h 982166"/>
              <a:gd name="connsiteX6" fmla="*/ 307230 w 1198106"/>
              <a:gd name="connsiteY6" fmla="*/ 737306 h 982166"/>
              <a:gd name="connsiteX7" fmla="*/ 0 w 1198106"/>
              <a:gd name="connsiteY7" fmla="*/ 415965 h 982166"/>
              <a:gd name="connsiteX8" fmla="*/ 0 w 1198106"/>
              <a:gd name="connsiteY8" fmla="*/ 314285 h 982166"/>
              <a:gd name="connsiteX0" fmla="*/ 0 w 1198350"/>
              <a:gd name="connsiteY0" fmla="*/ 314285 h 982166"/>
              <a:gd name="connsiteX1" fmla="*/ 314285 w 1198350"/>
              <a:gd name="connsiteY1" fmla="*/ 0 h 982166"/>
              <a:gd name="connsiteX2" fmla="*/ 881631 w 1198350"/>
              <a:gd name="connsiteY2" fmla="*/ 0 h 982166"/>
              <a:gd name="connsiteX3" fmla="*/ 1195916 w 1198350"/>
              <a:gd name="connsiteY3" fmla="*/ 314285 h 982166"/>
              <a:gd name="connsiteX4" fmla="*/ 1195916 w 1198350"/>
              <a:gd name="connsiteY4" fmla="*/ 415965 h 982166"/>
              <a:gd name="connsiteX5" fmla="*/ 1198106 w 1198350"/>
              <a:gd name="connsiteY5" fmla="*/ 982166 h 982166"/>
              <a:gd name="connsiteX6" fmla="*/ 307230 w 1198350"/>
              <a:gd name="connsiteY6" fmla="*/ 737306 h 982166"/>
              <a:gd name="connsiteX7" fmla="*/ 0 w 1198350"/>
              <a:gd name="connsiteY7" fmla="*/ 415965 h 982166"/>
              <a:gd name="connsiteX8" fmla="*/ 0 w 1198350"/>
              <a:gd name="connsiteY8" fmla="*/ 314285 h 982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8350" h="982166">
                <a:moveTo>
                  <a:pt x="0" y="314285"/>
                </a:moveTo>
                <a:cubicBezTo>
                  <a:pt x="0" y="140710"/>
                  <a:pt x="140710" y="0"/>
                  <a:pt x="314285" y="0"/>
                </a:cubicBezTo>
                <a:lnTo>
                  <a:pt x="881631" y="0"/>
                </a:lnTo>
                <a:cubicBezTo>
                  <a:pt x="1055206" y="0"/>
                  <a:pt x="1195916" y="140710"/>
                  <a:pt x="1195916" y="314285"/>
                </a:cubicBezTo>
                <a:lnTo>
                  <a:pt x="1195916" y="415965"/>
                </a:lnTo>
                <a:cubicBezTo>
                  <a:pt x="1195916" y="611765"/>
                  <a:pt x="1199267" y="878127"/>
                  <a:pt x="1198106" y="982166"/>
                </a:cubicBezTo>
                <a:cubicBezTo>
                  <a:pt x="765574" y="855166"/>
                  <a:pt x="291734" y="737306"/>
                  <a:pt x="307230" y="737306"/>
                </a:cubicBezTo>
                <a:cubicBezTo>
                  <a:pt x="144239" y="702028"/>
                  <a:pt x="0" y="589540"/>
                  <a:pt x="0" y="415965"/>
                </a:cubicBezTo>
                <a:lnTo>
                  <a:pt x="0" y="314285"/>
                </a:lnTo>
                <a:close/>
              </a:path>
            </a:pathLst>
          </a:custGeom>
          <a:solidFill>
            <a:srgbClr val="CDE4F0"/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32760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endParaRPr lang="sv-SE" sz="1200" b="1" dirty="0">
              <a:solidFill>
                <a:schemeClr val="bg1"/>
              </a:solidFill>
            </a:endParaRPr>
          </a:p>
        </p:txBody>
      </p:sp>
      <p:sp>
        <p:nvSpPr>
          <p:cNvPr id="24" name="Rektangel med rundade hörn 7"/>
          <p:cNvSpPr/>
          <p:nvPr userDrawn="1"/>
        </p:nvSpPr>
        <p:spPr>
          <a:xfrm>
            <a:off x="6019800" y="904672"/>
            <a:ext cx="2461758" cy="2017653"/>
          </a:xfrm>
          <a:custGeom>
            <a:avLst/>
            <a:gdLst>
              <a:gd name="connsiteX0" fmla="*/ 0 w 1195916"/>
              <a:gd name="connsiteY0" fmla="*/ 314285 h 730250"/>
              <a:gd name="connsiteX1" fmla="*/ 314285 w 1195916"/>
              <a:gd name="connsiteY1" fmla="*/ 0 h 730250"/>
              <a:gd name="connsiteX2" fmla="*/ 881631 w 1195916"/>
              <a:gd name="connsiteY2" fmla="*/ 0 h 730250"/>
              <a:gd name="connsiteX3" fmla="*/ 1195916 w 1195916"/>
              <a:gd name="connsiteY3" fmla="*/ 314285 h 730250"/>
              <a:gd name="connsiteX4" fmla="*/ 1195916 w 1195916"/>
              <a:gd name="connsiteY4" fmla="*/ 415965 h 730250"/>
              <a:gd name="connsiteX5" fmla="*/ 881631 w 1195916"/>
              <a:gd name="connsiteY5" fmla="*/ 730250 h 730250"/>
              <a:gd name="connsiteX6" fmla="*/ 314285 w 1195916"/>
              <a:gd name="connsiteY6" fmla="*/ 730250 h 730250"/>
              <a:gd name="connsiteX7" fmla="*/ 0 w 1195916"/>
              <a:gd name="connsiteY7" fmla="*/ 415965 h 730250"/>
              <a:gd name="connsiteX8" fmla="*/ 0 w 1195916"/>
              <a:gd name="connsiteY8" fmla="*/ 314285 h 730250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07230 w 1278093"/>
              <a:gd name="connsiteY6" fmla="*/ 726722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02659"/>
              <a:gd name="connsiteY0" fmla="*/ 314285 h 977194"/>
              <a:gd name="connsiteX1" fmla="*/ 314285 w 1202659"/>
              <a:gd name="connsiteY1" fmla="*/ 0 h 977194"/>
              <a:gd name="connsiteX2" fmla="*/ 881631 w 1202659"/>
              <a:gd name="connsiteY2" fmla="*/ 0 h 977194"/>
              <a:gd name="connsiteX3" fmla="*/ 1195916 w 1202659"/>
              <a:gd name="connsiteY3" fmla="*/ 314285 h 977194"/>
              <a:gd name="connsiteX4" fmla="*/ 1195916 w 1202659"/>
              <a:gd name="connsiteY4" fmla="*/ 415965 h 977194"/>
              <a:gd name="connsiteX5" fmla="*/ 1202659 w 1202659"/>
              <a:gd name="connsiteY5" fmla="*/ 977194 h 977194"/>
              <a:gd name="connsiteX6" fmla="*/ 307230 w 1202659"/>
              <a:gd name="connsiteY6" fmla="*/ 726722 h 977194"/>
              <a:gd name="connsiteX7" fmla="*/ 0 w 1202659"/>
              <a:gd name="connsiteY7" fmla="*/ 415965 h 977194"/>
              <a:gd name="connsiteX8" fmla="*/ 0 w 1202659"/>
              <a:gd name="connsiteY8" fmla="*/ 314285 h 977194"/>
              <a:gd name="connsiteX0" fmla="*/ 0 w 1202659"/>
              <a:gd name="connsiteY0" fmla="*/ 314285 h 977194"/>
              <a:gd name="connsiteX1" fmla="*/ 314285 w 1202659"/>
              <a:gd name="connsiteY1" fmla="*/ 0 h 977194"/>
              <a:gd name="connsiteX2" fmla="*/ 881631 w 1202659"/>
              <a:gd name="connsiteY2" fmla="*/ 0 h 977194"/>
              <a:gd name="connsiteX3" fmla="*/ 1195916 w 1202659"/>
              <a:gd name="connsiteY3" fmla="*/ 314285 h 977194"/>
              <a:gd name="connsiteX4" fmla="*/ 1195916 w 1202659"/>
              <a:gd name="connsiteY4" fmla="*/ 415965 h 977194"/>
              <a:gd name="connsiteX5" fmla="*/ 1202659 w 1202659"/>
              <a:gd name="connsiteY5" fmla="*/ 977194 h 977194"/>
              <a:gd name="connsiteX6" fmla="*/ 307230 w 1202659"/>
              <a:gd name="connsiteY6" fmla="*/ 737306 h 977194"/>
              <a:gd name="connsiteX7" fmla="*/ 0 w 1202659"/>
              <a:gd name="connsiteY7" fmla="*/ 415965 h 977194"/>
              <a:gd name="connsiteX8" fmla="*/ 0 w 1202659"/>
              <a:gd name="connsiteY8" fmla="*/ 314285 h 977194"/>
              <a:gd name="connsiteX0" fmla="*/ 0 w 1202659"/>
              <a:gd name="connsiteY0" fmla="*/ 314285 h 977194"/>
              <a:gd name="connsiteX1" fmla="*/ 314285 w 1202659"/>
              <a:gd name="connsiteY1" fmla="*/ 0 h 977194"/>
              <a:gd name="connsiteX2" fmla="*/ 881631 w 1202659"/>
              <a:gd name="connsiteY2" fmla="*/ 0 h 977194"/>
              <a:gd name="connsiteX3" fmla="*/ 1195916 w 1202659"/>
              <a:gd name="connsiteY3" fmla="*/ 314285 h 977194"/>
              <a:gd name="connsiteX4" fmla="*/ 1195916 w 1202659"/>
              <a:gd name="connsiteY4" fmla="*/ 415965 h 977194"/>
              <a:gd name="connsiteX5" fmla="*/ 1202659 w 1202659"/>
              <a:gd name="connsiteY5" fmla="*/ 977194 h 977194"/>
              <a:gd name="connsiteX6" fmla="*/ 307230 w 1202659"/>
              <a:gd name="connsiteY6" fmla="*/ 737306 h 977194"/>
              <a:gd name="connsiteX7" fmla="*/ 0 w 1202659"/>
              <a:gd name="connsiteY7" fmla="*/ 415965 h 977194"/>
              <a:gd name="connsiteX8" fmla="*/ 0 w 1202659"/>
              <a:gd name="connsiteY8" fmla="*/ 314285 h 977194"/>
              <a:gd name="connsiteX0" fmla="*/ 0 w 1202659"/>
              <a:gd name="connsiteY0" fmla="*/ 314285 h 977217"/>
              <a:gd name="connsiteX1" fmla="*/ 314285 w 1202659"/>
              <a:gd name="connsiteY1" fmla="*/ 0 h 977217"/>
              <a:gd name="connsiteX2" fmla="*/ 881631 w 1202659"/>
              <a:gd name="connsiteY2" fmla="*/ 0 h 977217"/>
              <a:gd name="connsiteX3" fmla="*/ 1195916 w 1202659"/>
              <a:gd name="connsiteY3" fmla="*/ 314285 h 977217"/>
              <a:gd name="connsiteX4" fmla="*/ 1195916 w 1202659"/>
              <a:gd name="connsiteY4" fmla="*/ 415965 h 977217"/>
              <a:gd name="connsiteX5" fmla="*/ 1202659 w 1202659"/>
              <a:gd name="connsiteY5" fmla="*/ 977194 h 977217"/>
              <a:gd name="connsiteX6" fmla="*/ 307230 w 1202659"/>
              <a:gd name="connsiteY6" fmla="*/ 737306 h 977217"/>
              <a:gd name="connsiteX7" fmla="*/ 0 w 1202659"/>
              <a:gd name="connsiteY7" fmla="*/ 415965 h 977217"/>
              <a:gd name="connsiteX8" fmla="*/ 0 w 1202659"/>
              <a:gd name="connsiteY8" fmla="*/ 314285 h 977217"/>
              <a:gd name="connsiteX0" fmla="*/ 0 w 1202659"/>
              <a:gd name="connsiteY0" fmla="*/ 314285 h 983567"/>
              <a:gd name="connsiteX1" fmla="*/ 314285 w 1202659"/>
              <a:gd name="connsiteY1" fmla="*/ 0 h 983567"/>
              <a:gd name="connsiteX2" fmla="*/ 881631 w 1202659"/>
              <a:gd name="connsiteY2" fmla="*/ 0 h 983567"/>
              <a:gd name="connsiteX3" fmla="*/ 1195916 w 1202659"/>
              <a:gd name="connsiteY3" fmla="*/ 314285 h 983567"/>
              <a:gd name="connsiteX4" fmla="*/ 1195916 w 1202659"/>
              <a:gd name="connsiteY4" fmla="*/ 415965 h 983567"/>
              <a:gd name="connsiteX5" fmla="*/ 1202659 w 1202659"/>
              <a:gd name="connsiteY5" fmla="*/ 983544 h 983567"/>
              <a:gd name="connsiteX6" fmla="*/ 307230 w 1202659"/>
              <a:gd name="connsiteY6" fmla="*/ 737306 h 983567"/>
              <a:gd name="connsiteX7" fmla="*/ 0 w 1202659"/>
              <a:gd name="connsiteY7" fmla="*/ 415965 h 983567"/>
              <a:gd name="connsiteX8" fmla="*/ 0 w 1202659"/>
              <a:gd name="connsiteY8" fmla="*/ 314285 h 983567"/>
              <a:gd name="connsiteX0" fmla="*/ 0 w 1199484"/>
              <a:gd name="connsiteY0" fmla="*/ 314285 h 983567"/>
              <a:gd name="connsiteX1" fmla="*/ 314285 w 1199484"/>
              <a:gd name="connsiteY1" fmla="*/ 0 h 983567"/>
              <a:gd name="connsiteX2" fmla="*/ 881631 w 1199484"/>
              <a:gd name="connsiteY2" fmla="*/ 0 h 983567"/>
              <a:gd name="connsiteX3" fmla="*/ 1195916 w 1199484"/>
              <a:gd name="connsiteY3" fmla="*/ 314285 h 983567"/>
              <a:gd name="connsiteX4" fmla="*/ 1195916 w 1199484"/>
              <a:gd name="connsiteY4" fmla="*/ 415965 h 983567"/>
              <a:gd name="connsiteX5" fmla="*/ 1199484 w 1199484"/>
              <a:gd name="connsiteY5" fmla="*/ 983544 h 983567"/>
              <a:gd name="connsiteX6" fmla="*/ 307230 w 1199484"/>
              <a:gd name="connsiteY6" fmla="*/ 737306 h 983567"/>
              <a:gd name="connsiteX7" fmla="*/ 0 w 1199484"/>
              <a:gd name="connsiteY7" fmla="*/ 415965 h 983567"/>
              <a:gd name="connsiteX8" fmla="*/ 0 w 1199484"/>
              <a:gd name="connsiteY8" fmla="*/ 314285 h 983567"/>
              <a:gd name="connsiteX0" fmla="*/ 0 w 1199484"/>
              <a:gd name="connsiteY0" fmla="*/ 314285 h 983568"/>
              <a:gd name="connsiteX1" fmla="*/ 314285 w 1199484"/>
              <a:gd name="connsiteY1" fmla="*/ 0 h 983568"/>
              <a:gd name="connsiteX2" fmla="*/ 881631 w 1199484"/>
              <a:gd name="connsiteY2" fmla="*/ 0 h 983568"/>
              <a:gd name="connsiteX3" fmla="*/ 1195916 w 1199484"/>
              <a:gd name="connsiteY3" fmla="*/ 314285 h 983568"/>
              <a:gd name="connsiteX4" fmla="*/ 1195916 w 1199484"/>
              <a:gd name="connsiteY4" fmla="*/ 415965 h 983568"/>
              <a:gd name="connsiteX5" fmla="*/ 1199484 w 1199484"/>
              <a:gd name="connsiteY5" fmla="*/ 983544 h 983568"/>
              <a:gd name="connsiteX6" fmla="*/ 307230 w 1199484"/>
              <a:gd name="connsiteY6" fmla="*/ 737306 h 983568"/>
              <a:gd name="connsiteX7" fmla="*/ 0 w 1199484"/>
              <a:gd name="connsiteY7" fmla="*/ 415965 h 983568"/>
              <a:gd name="connsiteX8" fmla="*/ 0 w 1199484"/>
              <a:gd name="connsiteY8" fmla="*/ 314285 h 983568"/>
              <a:gd name="connsiteX0" fmla="*/ 0 w 1198106"/>
              <a:gd name="connsiteY0" fmla="*/ 314285 h 982190"/>
              <a:gd name="connsiteX1" fmla="*/ 314285 w 1198106"/>
              <a:gd name="connsiteY1" fmla="*/ 0 h 982190"/>
              <a:gd name="connsiteX2" fmla="*/ 881631 w 1198106"/>
              <a:gd name="connsiteY2" fmla="*/ 0 h 982190"/>
              <a:gd name="connsiteX3" fmla="*/ 1195916 w 1198106"/>
              <a:gd name="connsiteY3" fmla="*/ 314285 h 982190"/>
              <a:gd name="connsiteX4" fmla="*/ 1195916 w 1198106"/>
              <a:gd name="connsiteY4" fmla="*/ 415965 h 982190"/>
              <a:gd name="connsiteX5" fmla="*/ 1198106 w 1198106"/>
              <a:gd name="connsiteY5" fmla="*/ 982166 h 982190"/>
              <a:gd name="connsiteX6" fmla="*/ 307230 w 1198106"/>
              <a:gd name="connsiteY6" fmla="*/ 737306 h 982190"/>
              <a:gd name="connsiteX7" fmla="*/ 0 w 1198106"/>
              <a:gd name="connsiteY7" fmla="*/ 415965 h 982190"/>
              <a:gd name="connsiteX8" fmla="*/ 0 w 1198106"/>
              <a:gd name="connsiteY8" fmla="*/ 314285 h 982190"/>
              <a:gd name="connsiteX0" fmla="*/ 0 w 1198106"/>
              <a:gd name="connsiteY0" fmla="*/ 314285 h 982166"/>
              <a:gd name="connsiteX1" fmla="*/ 314285 w 1198106"/>
              <a:gd name="connsiteY1" fmla="*/ 0 h 982166"/>
              <a:gd name="connsiteX2" fmla="*/ 881631 w 1198106"/>
              <a:gd name="connsiteY2" fmla="*/ 0 h 982166"/>
              <a:gd name="connsiteX3" fmla="*/ 1195916 w 1198106"/>
              <a:gd name="connsiteY3" fmla="*/ 314285 h 982166"/>
              <a:gd name="connsiteX4" fmla="*/ 1195916 w 1198106"/>
              <a:gd name="connsiteY4" fmla="*/ 415965 h 982166"/>
              <a:gd name="connsiteX5" fmla="*/ 1198106 w 1198106"/>
              <a:gd name="connsiteY5" fmla="*/ 982166 h 982166"/>
              <a:gd name="connsiteX6" fmla="*/ 307230 w 1198106"/>
              <a:gd name="connsiteY6" fmla="*/ 737306 h 982166"/>
              <a:gd name="connsiteX7" fmla="*/ 0 w 1198106"/>
              <a:gd name="connsiteY7" fmla="*/ 415965 h 982166"/>
              <a:gd name="connsiteX8" fmla="*/ 0 w 1198106"/>
              <a:gd name="connsiteY8" fmla="*/ 314285 h 982166"/>
              <a:gd name="connsiteX0" fmla="*/ 0 w 1198106"/>
              <a:gd name="connsiteY0" fmla="*/ 314285 h 982166"/>
              <a:gd name="connsiteX1" fmla="*/ 314285 w 1198106"/>
              <a:gd name="connsiteY1" fmla="*/ 0 h 982166"/>
              <a:gd name="connsiteX2" fmla="*/ 881631 w 1198106"/>
              <a:gd name="connsiteY2" fmla="*/ 0 h 982166"/>
              <a:gd name="connsiteX3" fmla="*/ 1195916 w 1198106"/>
              <a:gd name="connsiteY3" fmla="*/ 314285 h 982166"/>
              <a:gd name="connsiteX4" fmla="*/ 1195916 w 1198106"/>
              <a:gd name="connsiteY4" fmla="*/ 415965 h 982166"/>
              <a:gd name="connsiteX5" fmla="*/ 1198106 w 1198106"/>
              <a:gd name="connsiteY5" fmla="*/ 982166 h 982166"/>
              <a:gd name="connsiteX6" fmla="*/ 307230 w 1198106"/>
              <a:gd name="connsiteY6" fmla="*/ 737306 h 982166"/>
              <a:gd name="connsiteX7" fmla="*/ 0 w 1198106"/>
              <a:gd name="connsiteY7" fmla="*/ 415965 h 982166"/>
              <a:gd name="connsiteX8" fmla="*/ 0 w 1198106"/>
              <a:gd name="connsiteY8" fmla="*/ 314285 h 982166"/>
              <a:gd name="connsiteX0" fmla="*/ 0 w 1198106"/>
              <a:gd name="connsiteY0" fmla="*/ 314285 h 982213"/>
              <a:gd name="connsiteX1" fmla="*/ 314285 w 1198106"/>
              <a:gd name="connsiteY1" fmla="*/ 0 h 982213"/>
              <a:gd name="connsiteX2" fmla="*/ 881631 w 1198106"/>
              <a:gd name="connsiteY2" fmla="*/ 0 h 982213"/>
              <a:gd name="connsiteX3" fmla="*/ 1195916 w 1198106"/>
              <a:gd name="connsiteY3" fmla="*/ 314285 h 982213"/>
              <a:gd name="connsiteX4" fmla="*/ 1195916 w 1198106"/>
              <a:gd name="connsiteY4" fmla="*/ 415965 h 982213"/>
              <a:gd name="connsiteX5" fmla="*/ 1198106 w 1198106"/>
              <a:gd name="connsiteY5" fmla="*/ 982166 h 982213"/>
              <a:gd name="connsiteX6" fmla="*/ 307230 w 1198106"/>
              <a:gd name="connsiteY6" fmla="*/ 737306 h 982213"/>
              <a:gd name="connsiteX7" fmla="*/ 0 w 1198106"/>
              <a:gd name="connsiteY7" fmla="*/ 415965 h 982213"/>
              <a:gd name="connsiteX8" fmla="*/ 0 w 1198106"/>
              <a:gd name="connsiteY8" fmla="*/ 314285 h 982213"/>
              <a:gd name="connsiteX0" fmla="*/ 0 w 1198854"/>
              <a:gd name="connsiteY0" fmla="*/ 314285 h 983118"/>
              <a:gd name="connsiteX1" fmla="*/ 314285 w 1198854"/>
              <a:gd name="connsiteY1" fmla="*/ 0 h 983118"/>
              <a:gd name="connsiteX2" fmla="*/ 881631 w 1198854"/>
              <a:gd name="connsiteY2" fmla="*/ 0 h 983118"/>
              <a:gd name="connsiteX3" fmla="*/ 1195916 w 1198854"/>
              <a:gd name="connsiteY3" fmla="*/ 314285 h 983118"/>
              <a:gd name="connsiteX4" fmla="*/ 1195916 w 1198854"/>
              <a:gd name="connsiteY4" fmla="*/ 415965 h 983118"/>
              <a:gd name="connsiteX5" fmla="*/ 1198106 w 1198854"/>
              <a:gd name="connsiteY5" fmla="*/ 982166 h 983118"/>
              <a:gd name="connsiteX6" fmla="*/ 307230 w 1198854"/>
              <a:gd name="connsiteY6" fmla="*/ 737306 h 983118"/>
              <a:gd name="connsiteX7" fmla="*/ 0 w 1198854"/>
              <a:gd name="connsiteY7" fmla="*/ 415965 h 983118"/>
              <a:gd name="connsiteX8" fmla="*/ 0 w 1198854"/>
              <a:gd name="connsiteY8" fmla="*/ 314285 h 983118"/>
              <a:gd name="connsiteX0" fmla="*/ 0 w 1198106"/>
              <a:gd name="connsiteY0" fmla="*/ 314285 h 983600"/>
              <a:gd name="connsiteX1" fmla="*/ 314285 w 1198106"/>
              <a:gd name="connsiteY1" fmla="*/ 0 h 983600"/>
              <a:gd name="connsiteX2" fmla="*/ 881631 w 1198106"/>
              <a:gd name="connsiteY2" fmla="*/ 0 h 983600"/>
              <a:gd name="connsiteX3" fmla="*/ 1195916 w 1198106"/>
              <a:gd name="connsiteY3" fmla="*/ 314285 h 983600"/>
              <a:gd name="connsiteX4" fmla="*/ 1195916 w 1198106"/>
              <a:gd name="connsiteY4" fmla="*/ 415965 h 983600"/>
              <a:gd name="connsiteX5" fmla="*/ 1198106 w 1198106"/>
              <a:gd name="connsiteY5" fmla="*/ 982166 h 983600"/>
              <a:gd name="connsiteX6" fmla="*/ 307230 w 1198106"/>
              <a:gd name="connsiteY6" fmla="*/ 737306 h 983600"/>
              <a:gd name="connsiteX7" fmla="*/ 0 w 1198106"/>
              <a:gd name="connsiteY7" fmla="*/ 415965 h 983600"/>
              <a:gd name="connsiteX8" fmla="*/ 0 w 1198106"/>
              <a:gd name="connsiteY8" fmla="*/ 314285 h 983600"/>
              <a:gd name="connsiteX0" fmla="*/ 0 w 1198106"/>
              <a:gd name="connsiteY0" fmla="*/ 314285 h 983600"/>
              <a:gd name="connsiteX1" fmla="*/ 314285 w 1198106"/>
              <a:gd name="connsiteY1" fmla="*/ 0 h 983600"/>
              <a:gd name="connsiteX2" fmla="*/ 881631 w 1198106"/>
              <a:gd name="connsiteY2" fmla="*/ 0 h 983600"/>
              <a:gd name="connsiteX3" fmla="*/ 1195916 w 1198106"/>
              <a:gd name="connsiteY3" fmla="*/ 314285 h 983600"/>
              <a:gd name="connsiteX4" fmla="*/ 1195916 w 1198106"/>
              <a:gd name="connsiteY4" fmla="*/ 415965 h 983600"/>
              <a:gd name="connsiteX5" fmla="*/ 1198106 w 1198106"/>
              <a:gd name="connsiteY5" fmla="*/ 982166 h 983600"/>
              <a:gd name="connsiteX6" fmla="*/ 307230 w 1198106"/>
              <a:gd name="connsiteY6" fmla="*/ 737306 h 983600"/>
              <a:gd name="connsiteX7" fmla="*/ 0 w 1198106"/>
              <a:gd name="connsiteY7" fmla="*/ 415965 h 983600"/>
              <a:gd name="connsiteX8" fmla="*/ 0 w 1198106"/>
              <a:gd name="connsiteY8" fmla="*/ 314285 h 983600"/>
              <a:gd name="connsiteX0" fmla="*/ 0 w 1198106"/>
              <a:gd name="connsiteY0" fmla="*/ 314285 h 983600"/>
              <a:gd name="connsiteX1" fmla="*/ 314285 w 1198106"/>
              <a:gd name="connsiteY1" fmla="*/ 0 h 983600"/>
              <a:gd name="connsiteX2" fmla="*/ 881631 w 1198106"/>
              <a:gd name="connsiteY2" fmla="*/ 0 h 983600"/>
              <a:gd name="connsiteX3" fmla="*/ 1195916 w 1198106"/>
              <a:gd name="connsiteY3" fmla="*/ 314285 h 983600"/>
              <a:gd name="connsiteX4" fmla="*/ 1195916 w 1198106"/>
              <a:gd name="connsiteY4" fmla="*/ 415965 h 983600"/>
              <a:gd name="connsiteX5" fmla="*/ 1198106 w 1198106"/>
              <a:gd name="connsiteY5" fmla="*/ 982166 h 983600"/>
              <a:gd name="connsiteX6" fmla="*/ 307230 w 1198106"/>
              <a:gd name="connsiteY6" fmla="*/ 737306 h 983600"/>
              <a:gd name="connsiteX7" fmla="*/ 0 w 1198106"/>
              <a:gd name="connsiteY7" fmla="*/ 415965 h 983600"/>
              <a:gd name="connsiteX8" fmla="*/ 0 w 1198106"/>
              <a:gd name="connsiteY8" fmla="*/ 314285 h 983600"/>
              <a:gd name="connsiteX0" fmla="*/ 0 w 1198106"/>
              <a:gd name="connsiteY0" fmla="*/ 314285 h 982727"/>
              <a:gd name="connsiteX1" fmla="*/ 314285 w 1198106"/>
              <a:gd name="connsiteY1" fmla="*/ 0 h 982727"/>
              <a:gd name="connsiteX2" fmla="*/ 881631 w 1198106"/>
              <a:gd name="connsiteY2" fmla="*/ 0 h 982727"/>
              <a:gd name="connsiteX3" fmla="*/ 1195916 w 1198106"/>
              <a:gd name="connsiteY3" fmla="*/ 314285 h 982727"/>
              <a:gd name="connsiteX4" fmla="*/ 1195916 w 1198106"/>
              <a:gd name="connsiteY4" fmla="*/ 415965 h 982727"/>
              <a:gd name="connsiteX5" fmla="*/ 1198106 w 1198106"/>
              <a:gd name="connsiteY5" fmla="*/ 982166 h 982727"/>
              <a:gd name="connsiteX6" fmla="*/ 307230 w 1198106"/>
              <a:gd name="connsiteY6" fmla="*/ 737306 h 982727"/>
              <a:gd name="connsiteX7" fmla="*/ 0 w 1198106"/>
              <a:gd name="connsiteY7" fmla="*/ 415965 h 982727"/>
              <a:gd name="connsiteX8" fmla="*/ 0 w 1198106"/>
              <a:gd name="connsiteY8" fmla="*/ 314285 h 982727"/>
              <a:gd name="connsiteX0" fmla="*/ 0 w 1198349"/>
              <a:gd name="connsiteY0" fmla="*/ 314285 h 983011"/>
              <a:gd name="connsiteX1" fmla="*/ 314285 w 1198349"/>
              <a:gd name="connsiteY1" fmla="*/ 0 h 983011"/>
              <a:gd name="connsiteX2" fmla="*/ 881631 w 1198349"/>
              <a:gd name="connsiteY2" fmla="*/ 0 h 983011"/>
              <a:gd name="connsiteX3" fmla="*/ 1195916 w 1198349"/>
              <a:gd name="connsiteY3" fmla="*/ 314285 h 983011"/>
              <a:gd name="connsiteX4" fmla="*/ 1195916 w 1198349"/>
              <a:gd name="connsiteY4" fmla="*/ 415965 h 983011"/>
              <a:gd name="connsiteX5" fmla="*/ 1198106 w 1198349"/>
              <a:gd name="connsiteY5" fmla="*/ 982166 h 983011"/>
              <a:gd name="connsiteX6" fmla="*/ 307230 w 1198349"/>
              <a:gd name="connsiteY6" fmla="*/ 737306 h 983011"/>
              <a:gd name="connsiteX7" fmla="*/ 0 w 1198349"/>
              <a:gd name="connsiteY7" fmla="*/ 415965 h 983011"/>
              <a:gd name="connsiteX8" fmla="*/ 0 w 1198349"/>
              <a:gd name="connsiteY8" fmla="*/ 314285 h 983011"/>
              <a:gd name="connsiteX0" fmla="*/ 0 w 1198106"/>
              <a:gd name="connsiteY0" fmla="*/ 314285 h 983230"/>
              <a:gd name="connsiteX1" fmla="*/ 314285 w 1198106"/>
              <a:gd name="connsiteY1" fmla="*/ 0 h 983230"/>
              <a:gd name="connsiteX2" fmla="*/ 881631 w 1198106"/>
              <a:gd name="connsiteY2" fmla="*/ 0 h 983230"/>
              <a:gd name="connsiteX3" fmla="*/ 1195916 w 1198106"/>
              <a:gd name="connsiteY3" fmla="*/ 314285 h 983230"/>
              <a:gd name="connsiteX4" fmla="*/ 1195916 w 1198106"/>
              <a:gd name="connsiteY4" fmla="*/ 415965 h 983230"/>
              <a:gd name="connsiteX5" fmla="*/ 1198106 w 1198106"/>
              <a:gd name="connsiteY5" fmla="*/ 982166 h 983230"/>
              <a:gd name="connsiteX6" fmla="*/ 307230 w 1198106"/>
              <a:gd name="connsiteY6" fmla="*/ 737306 h 983230"/>
              <a:gd name="connsiteX7" fmla="*/ 0 w 1198106"/>
              <a:gd name="connsiteY7" fmla="*/ 415965 h 983230"/>
              <a:gd name="connsiteX8" fmla="*/ 0 w 1198106"/>
              <a:gd name="connsiteY8" fmla="*/ 314285 h 983230"/>
              <a:gd name="connsiteX0" fmla="*/ 0 w 1198106"/>
              <a:gd name="connsiteY0" fmla="*/ 314285 h 982816"/>
              <a:gd name="connsiteX1" fmla="*/ 314285 w 1198106"/>
              <a:gd name="connsiteY1" fmla="*/ 0 h 982816"/>
              <a:gd name="connsiteX2" fmla="*/ 881631 w 1198106"/>
              <a:gd name="connsiteY2" fmla="*/ 0 h 982816"/>
              <a:gd name="connsiteX3" fmla="*/ 1195916 w 1198106"/>
              <a:gd name="connsiteY3" fmla="*/ 314285 h 982816"/>
              <a:gd name="connsiteX4" fmla="*/ 1195916 w 1198106"/>
              <a:gd name="connsiteY4" fmla="*/ 415965 h 982816"/>
              <a:gd name="connsiteX5" fmla="*/ 1198106 w 1198106"/>
              <a:gd name="connsiteY5" fmla="*/ 982166 h 982816"/>
              <a:gd name="connsiteX6" fmla="*/ 307230 w 1198106"/>
              <a:gd name="connsiteY6" fmla="*/ 737306 h 982816"/>
              <a:gd name="connsiteX7" fmla="*/ 0 w 1198106"/>
              <a:gd name="connsiteY7" fmla="*/ 415965 h 982816"/>
              <a:gd name="connsiteX8" fmla="*/ 0 w 1198106"/>
              <a:gd name="connsiteY8" fmla="*/ 314285 h 982816"/>
              <a:gd name="connsiteX0" fmla="*/ 0 w 1198349"/>
              <a:gd name="connsiteY0" fmla="*/ 314285 h 982644"/>
              <a:gd name="connsiteX1" fmla="*/ 314285 w 1198349"/>
              <a:gd name="connsiteY1" fmla="*/ 0 h 982644"/>
              <a:gd name="connsiteX2" fmla="*/ 881631 w 1198349"/>
              <a:gd name="connsiteY2" fmla="*/ 0 h 982644"/>
              <a:gd name="connsiteX3" fmla="*/ 1195916 w 1198349"/>
              <a:gd name="connsiteY3" fmla="*/ 314285 h 982644"/>
              <a:gd name="connsiteX4" fmla="*/ 1195916 w 1198349"/>
              <a:gd name="connsiteY4" fmla="*/ 415965 h 982644"/>
              <a:gd name="connsiteX5" fmla="*/ 1198106 w 1198349"/>
              <a:gd name="connsiteY5" fmla="*/ 982166 h 982644"/>
              <a:gd name="connsiteX6" fmla="*/ 307230 w 1198349"/>
              <a:gd name="connsiteY6" fmla="*/ 737306 h 982644"/>
              <a:gd name="connsiteX7" fmla="*/ 0 w 1198349"/>
              <a:gd name="connsiteY7" fmla="*/ 415965 h 982644"/>
              <a:gd name="connsiteX8" fmla="*/ 0 w 1198349"/>
              <a:gd name="connsiteY8" fmla="*/ 314285 h 982644"/>
              <a:gd name="connsiteX0" fmla="*/ 0 w 1198349"/>
              <a:gd name="connsiteY0" fmla="*/ 314285 h 987703"/>
              <a:gd name="connsiteX1" fmla="*/ 314285 w 1198349"/>
              <a:gd name="connsiteY1" fmla="*/ 0 h 987703"/>
              <a:gd name="connsiteX2" fmla="*/ 881631 w 1198349"/>
              <a:gd name="connsiteY2" fmla="*/ 0 h 987703"/>
              <a:gd name="connsiteX3" fmla="*/ 1195916 w 1198349"/>
              <a:gd name="connsiteY3" fmla="*/ 314285 h 987703"/>
              <a:gd name="connsiteX4" fmla="*/ 1195916 w 1198349"/>
              <a:gd name="connsiteY4" fmla="*/ 415965 h 987703"/>
              <a:gd name="connsiteX5" fmla="*/ 1198106 w 1198349"/>
              <a:gd name="connsiteY5" fmla="*/ 982166 h 987703"/>
              <a:gd name="connsiteX6" fmla="*/ 307230 w 1198349"/>
              <a:gd name="connsiteY6" fmla="*/ 737306 h 987703"/>
              <a:gd name="connsiteX7" fmla="*/ 0 w 1198349"/>
              <a:gd name="connsiteY7" fmla="*/ 415965 h 987703"/>
              <a:gd name="connsiteX8" fmla="*/ 0 w 1198349"/>
              <a:gd name="connsiteY8" fmla="*/ 314285 h 987703"/>
              <a:gd name="connsiteX0" fmla="*/ 0 w 1198106"/>
              <a:gd name="connsiteY0" fmla="*/ 314285 h 1002462"/>
              <a:gd name="connsiteX1" fmla="*/ 314285 w 1198106"/>
              <a:gd name="connsiteY1" fmla="*/ 0 h 1002462"/>
              <a:gd name="connsiteX2" fmla="*/ 881631 w 1198106"/>
              <a:gd name="connsiteY2" fmla="*/ 0 h 1002462"/>
              <a:gd name="connsiteX3" fmla="*/ 1195916 w 1198106"/>
              <a:gd name="connsiteY3" fmla="*/ 314285 h 1002462"/>
              <a:gd name="connsiteX4" fmla="*/ 1195916 w 1198106"/>
              <a:gd name="connsiteY4" fmla="*/ 415965 h 1002462"/>
              <a:gd name="connsiteX5" fmla="*/ 1198106 w 1198106"/>
              <a:gd name="connsiteY5" fmla="*/ 982166 h 1002462"/>
              <a:gd name="connsiteX6" fmla="*/ 307230 w 1198106"/>
              <a:gd name="connsiteY6" fmla="*/ 737306 h 1002462"/>
              <a:gd name="connsiteX7" fmla="*/ 0 w 1198106"/>
              <a:gd name="connsiteY7" fmla="*/ 415965 h 1002462"/>
              <a:gd name="connsiteX8" fmla="*/ 0 w 1198106"/>
              <a:gd name="connsiteY8" fmla="*/ 314285 h 1002462"/>
              <a:gd name="connsiteX0" fmla="*/ 0 w 1198106"/>
              <a:gd name="connsiteY0" fmla="*/ 314285 h 994293"/>
              <a:gd name="connsiteX1" fmla="*/ 314285 w 1198106"/>
              <a:gd name="connsiteY1" fmla="*/ 0 h 994293"/>
              <a:gd name="connsiteX2" fmla="*/ 881631 w 1198106"/>
              <a:gd name="connsiteY2" fmla="*/ 0 h 994293"/>
              <a:gd name="connsiteX3" fmla="*/ 1195916 w 1198106"/>
              <a:gd name="connsiteY3" fmla="*/ 314285 h 994293"/>
              <a:gd name="connsiteX4" fmla="*/ 1195916 w 1198106"/>
              <a:gd name="connsiteY4" fmla="*/ 415965 h 994293"/>
              <a:gd name="connsiteX5" fmla="*/ 1198106 w 1198106"/>
              <a:gd name="connsiteY5" fmla="*/ 982166 h 994293"/>
              <a:gd name="connsiteX6" fmla="*/ 307230 w 1198106"/>
              <a:gd name="connsiteY6" fmla="*/ 737306 h 994293"/>
              <a:gd name="connsiteX7" fmla="*/ 0 w 1198106"/>
              <a:gd name="connsiteY7" fmla="*/ 415965 h 994293"/>
              <a:gd name="connsiteX8" fmla="*/ 0 w 1198106"/>
              <a:gd name="connsiteY8" fmla="*/ 314285 h 994293"/>
              <a:gd name="connsiteX0" fmla="*/ 0 w 1198106"/>
              <a:gd name="connsiteY0" fmla="*/ 314285 h 992226"/>
              <a:gd name="connsiteX1" fmla="*/ 314285 w 1198106"/>
              <a:gd name="connsiteY1" fmla="*/ 0 h 992226"/>
              <a:gd name="connsiteX2" fmla="*/ 881631 w 1198106"/>
              <a:gd name="connsiteY2" fmla="*/ 0 h 992226"/>
              <a:gd name="connsiteX3" fmla="*/ 1195916 w 1198106"/>
              <a:gd name="connsiteY3" fmla="*/ 314285 h 992226"/>
              <a:gd name="connsiteX4" fmla="*/ 1195916 w 1198106"/>
              <a:gd name="connsiteY4" fmla="*/ 415965 h 992226"/>
              <a:gd name="connsiteX5" fmla="*/ 1198106 w 1198106"/>
              <a:gd name="connsiteY5" fmla="*/ 982166 h 992226"/>
              <a:gd name="connsiteX6" fmla="*/ 307230 w 1198106"/>
              <a:gd name="connsiteY6" fmla="*/ 737306 h 992226"/>
              <a:gd name="connsiteX7" fmla="*/ 0 w 1198106"/>
              <a:gd name="connsiteY7" fmla="*/ 415965 h 992226"/>
              <a:gd name="connsiteX8" fmla="*/ 0 w 1198106"/>
              <a:gd name="connsiteY8" fmla="*/ 314285 h 992226"/>
              <a:gd name="connsiteX0" fmla="*/ 0 w 1198106"/>
              <a:gd name="connsiteY0" fmla="*/ 314285 h 989392"/>
              <a:gd name="connsiteX1" fmla="*/ 314285 w 1198106"/>
              <a:gd name="connsiteY1" fmla="*/ 0 h 989392"/>
              <a:gd name="connsiteX2" fmla="*/ 881631 w 1198106"/>
              <a:gd name="connsiteY2" fmla="*/ 0 h 989392"/>
              <a:gd name="connsiteX3" fmla="*/ 1195916 w 1198106"/>
              <a:gd name="connsiteY3" fmla="*/ 314285 h 989392"/>
              <a:gd name="connsiteX4" fmla="*/ 1195916 w 1198106"/>
              <a:gd name="connsiteY4" fmla="*/ 415965 h 989392"/>
              <a:gd name="connsiteX5" fmla="*/ 1198106 w 1198106"/>
              <a:gd name="connsiteY5" fmla="*/ 982166 h 989392"/>
              <a:gd name="connsiteX6" fmla="*/ 307230 w 1198106"/>
              <a:gd name="connsiteY6" fmla="*/ 737306 h 989392"/>
              <a:gd name="connsiteX7" fmla="*/ 0 w 1198106"/>
              <a:gd name="connsiteY7" fmla="*/ 415965 h 989392"/>
              <a:gd name="connsiteX8" fmla="*/ 0 w 1198106"/>
              <a:gd name="connsiteY8" fmla="*/ 314285 h 989392"/>
              <a:gd name="connsiteX0" fmla="*/ 0 w 1198349"/>
              <a:gd name="connsiteY0" fmla="*/ 314285 h 999994"/>
              <a:gd name="connsiteX1" fmla="*/ 314285 w 1198349"/>
              <a:gd name="connsiteY1" fmla="*/ 0 h 999994"/>
              <a:gd name="connsiteX2" fmla="*/ 881631 w 1198349"/>
              <a:gd name="connsiteY2" fmla="*/ 0 h 999994"/>
              <a:gd name="connsiteX3" fmla="*/ 1195916 w 1198349"/>
              <a:gd name="connsiteY3" fmla="*/ 314285 h 999994"/>
              <a:gd name="connsiteX4" fmla="*/ 1195916 w 1198349"/>
              <a:gd name="connsiteY4" fmla="*/ 415965 h 999994"/>
              <a:gd name="connsiteX5" fmla="*/ 1198106 w 1198349"/>
              <a:gd name="connsiteY5" fmla="*/ 982166 h 999994"/>
              <a:gd name="connsiteX6" fmla="*/ 307230 w 1198349"/>
              <a:gd name="connsiteY6" fmla="*/ 737306 h 999994"/>
              <a:gd name="connsiteX7" fmla="*/ 0 w 1198349"/>
              <a:gd name="connsiteY7" fmla="*/ 415965 h 999994"/>
              <a:gd name="connsiteX8" fmla="*/ 0 w 1198349"/>
              <a:gd name="connsiteY8" fmla="*/ 314285 h 999994"/>
              <a:gd name="connsiteX0" fmla="*/ 0 w 1198349"/>
              <a:gd name="connsiteY0" fmla="*/ 314285 h 1010400"/>
              <a:gd name="connsiteX1" fmla="*/ 314285 w 1198349"/>
              <a:gd name="connsiteY1" fmla="*/ 0 h 1010400"/>
              <a:gd name="connsiteX2" fmla="*/ 881631 w 1198349"/>
              <a:gd name="connsiteY2" fmla="*/ 0 h 1010400"/>
              <a:gd name="connsiteX3" fmla="*/ 1195916 w 1198349"/>
              <a:gd name="connsiteY3" fmla="*/ 314285 h 1010400"/>
              <a:gd name="connsiteX4" fmla="*/ 1195916 w 1198349"/>
              <a:gd name="connsiteY4" fmla="*/ 415965 h 1010400"/>
              <a:gd name="connsiteX5" fmla="*/ 1198106 w 1198349"/>
              <a:gd name="connsiteY5" fmla="*/ 982166 h 1010400"/>
              <a:gd name="connsiteX6" fmla="*/ 307230 w 1198349"/>
              <a:gd name="connsiteY6" fmla="*/ 737306 h 1010400"/>
              <a:gd name="connsiteX7" fmla="*/ 0 w 1198349"/>
              <a:gd name="connsiteY7" fmla="*/ 415965 h 1010400"/>
              <a:gd name="connsiteX8" fmla="*/ 0 w 1198349"/>
              <a:gd name="connsiteY8" fmla="*/ 314285 h 1010400"/>
              <a:gd name="connsiteX0" fmla="*/ 0 w 1198349"/>
              <a:gd name="connsiteY0" fmla="*/ 314285 h 1002462"/>
              <a:gd name="connsiteX1" fmla="*/ 314285 w 1198349"/>
              <a:gd name="connsiteY1" fmla="*/ 0 h 1002462"/>
              <a:gd name="connsiteX2" fmla="*/ 881631 w 1198349"/>
              <a:gd name="connsiteY2" fmla="*/ 0 h 1002462"/>
              <a:gd name="connsiteX3" fmla="*/ 1195916 w 1198349"/>
              <a:gd name="connsiteY3" fmla="*/ 314285 h 1002462"/>
              <a:gd name="connsiteX4" fmla="*/ 1195916 w 1198349"/>
              <a:gd name="connsiteY4" fmla="*/ 415965 h 1002462"/>
              <a:gd name="connsiteX5" fmla="*/ 1198106 w 1198349"/>
              <a:gd name="connsiteY5" fmla="*/ 982166 h 1002462"/>
              <a:gd name="connsiteX6" fmla="*/ 307230 w 1198349"/>
              <a:gd name="connsiteY6" fmla="*/ 737306 h 1002462"/>
              <a:gd name="connsiteX7" fmla="*/ 0 w 1198349"/>
              <a:gd name="connsiteY7" fmla="*/ 415965 h 1002462"/>
              <a:gd name="connsiteX8" fmla="*/ 0 w 1198349"/>
              <a:gd name="connsiteY8" fmla="*/ 314285 h 1002462"/>
              <a:gd name="connsiteX0" fmla="*/ 0 w 1198106"/>
              <a:gd name="connsiteY0" fmla="*/ 314285 h 1009026"/>
              <a:gd name="connsiteX1" fmla="*/ 314285 w 1198106"/>
              <a:gd name="connsiteY1" fmla="*/ 0 h 1009026"/>
              <a:gd name="connsiteX2" fmla="*/ 881631 w 1198106"/>
              <a:gd name="connsiteY2" fmla="*/ 0 h 1009026"/>
              <a:gd name="connsiteX3" fmla="*/ 1195916 w 1198106"/>
              <a:gd name="connsiteY3" fmla="*/ 314285 h 1009026"/>
              <a:gd name="connsiteX4" fmla="*/ 1195916 w 1198106"/>
              <a:gd name="connsiteY4" fmla="*/ 415965 h 1009026"/>
              <a:gd name="connsiteX5" fmla="*/ 1198106 w 1198106"/>
              <a:gd name="connsiteY5" fmla="*/ 982166 h 1009026"/>
              <a:gd name="connsiteX6" fmla="*/ 307230 w 1198106"/>
              <a:gd name="connsiteY6" fmla="*/ 737306 h 1009026"/>
              <a:gd name="connsiteX7" fmla="*/ 0 w 1198106"/>
              <a:gd name="connsiteY7" fmla="*/ 415965 h 1009026"/>
              <a:gd name="connsiteX8" fmla="*/ 0 w 1198106"/>
              <a:gd name="connsiteY8" fmla="*/ 314285 h 1009026"/>
              <a:gd name="connsiteX0" fmla="*/ 0 w 1215132"/>
              <a:gd name="connsiteY0" fmla="*/ 314285 h 1013202"/>
              <a:gd name="connsiteX1" fmla="*/ 314285 w 1215132"/>
              <a:gd name="connsiteY1" fmla="*/ 0 h 1013202"/>
              <a:gd name="connsiteX2" fmla="*/ 881631 w 1215132"/>
              <a:gd name="connsiteY2" fmla="*/ 0 h 1013202"/>
              <a:gd name="connsiteX3" fmla="*/ 1195916 w 1215132"/>
              <a:gd name="connsiteY3" fmla="*/ 314285 h 1013202"/>
              <a:gd name="connsiteX4" fmla="*/ 1195916 w 1215132"/>
              <a:gd name="connsiteY4" fmla="*/ 415965 h 1013202"/>
              <a:gd name="connsiteX5" fmla="*/ 1198106 w 1215132"/>
              <a:gd name="connsiteY5" fmla="*/ 982166 h 1013202"/>
              <a:gd name="connsiteX6" fmla="*/ 307230 w 1215132"/>
              <a:gd name="connsiteY6" fmla="*/ 737306 h 1013202"/>
              <a:gd name="connsiteX7" fmla="*/ 0 w 1215132"/>
              <a:gd name="connsiteY7" fmla="*/ 415965 h 1013202"/>
              <a:gd name="connsiteX8" fmla="*/ 0 w 1215132"/>
              <a:gd name="connsiteY8" fmla="*/ 314285 h 1013202"/>
              <a:gd name="connsiteX0" fmla="*/ 0 w 1200285"/>
              <a:gd name="connsiteY0" fmla="*/ 314285 h 1011792"/>
              <a:gd name="connsiteX1" fmla="*/ 314285 w 1200285"/>
              <a:gd name="connsiteY1" fmla="*/ 0 h 1011792"/>
              <a:gd name="connsiteX2" fmla="*/ 881631 w 1200285"/>
              <a:gd name="connsiteY2" fmla="*/ 0 h 1011792"/>
              <a:gd name="connsiteX3" fmla="*/ 1195916 w 1200285"/>
              <a:gd name="connsiteY3" fmla="*/ 314285 h 1011792"/>
              <a:gd name="connsiteX4" fmla="*/ 1195916 w 1200285"/>
              <a:gd name="connsiteY4" fmla="*/ 415965 h 1011792"/>
              <a:gd name="connsiteX5" fmla="*/ 1198106 w 1200285"/>
              <a:gd name="connsiteY5" fmla="*/ 982166 h 1011792"/>
              <a:gd name="connsiteX6" fmla="*/ 307230 w 1200285"/>
              <a:gd name="connsiteY6" fmla="*/ 737306 h 1011792"/>
              <a:gd name="connsiteX7" fmla="*/ 0 w 1200285"/>
              <a:gd name="connsiteY7" fmla="*/ 415965 h 1011792"/>
              <a:gd name="connsiteX8" fmla="*/ 0 w 1200285"/>
              <a:gd name="connsiteY8" fmla="*/ 314285 h 1011792"/>
              <a:gd name="connsiteX0" fmla="*/ 0 w 1198349"/>
              <a:gd name="connsiteY0" fmla="*/ 314285 h 1013202"/>
              <a:gd name="connsiteX1" fmla="*/ 314285 w 1198349"/>
              <a:gd name="connsiteY1" fmla="*/ 0 h 1013202"/>
              <a:gd name="connsiteX2" fmla="*/ 881631 w 1198349"/>
              <a:gd name="connsiteY2" fmla="*/ 0 h 1013202"/>
              <a:gd name="connsiteX3" fmla="*/ 1195916 w 1198349"/>
              <a:gd name="connsiteY3" fmla="*/ 314285 h 1013202"/>
              <a:gd name="connsiteX4" fmla="*/ 1195916 w 1198349"/>
              <a:gd name="connsiteY4" fmla="*/ 415965 h 1013202"/>
              <a:gd name="connsiteX5" fmla="*/ 1198106 w 1198349"/>
              <a:gd name="connsiteY5" fmla="*/ 982166 h 1013202"/>
              <a:gd name="connsiteX6" fmla="*/ 307230 w 1198349"/>
              <a:gd name="connsiteY6" fmla="*/ 737306 h 1013202"/>
              <a:gd name="connsiteX7" fmla="*/ 0 w 1198349"/>
              <a:gd name="connsiteY7" fmla="*/ 415965 h 1013202"/>
              <a:gd name="connsiteX8" fmla="*/ 0 w 1198349"/>
              <a:gd name="connsiteY8" fmla="*/ 314285 h 1013202"/>
              <a:gd name="connsiteX0" fmla="*/ 0 w 1264173"/>
              <a:gd name="connsiteY0" fmla="*/ 314285 h 1029724"/>
              <a:gd name="connsiteX1" fmla="*/ 314285 w 1264173"/>
              <a:gd name="connsiteY1" fmla="*/ 0 h 1029724"/>
              <a:gd name="connsiteX2" fmla="*/ 881631 w 1264173"/>
              <a:gd name="connsiteY2" fmla="*/ 0 h 1029724"/>
              <a:gd name="connsiteX3" fmla="*/ 1195916 w 1264173"/>
              <a:gd name="connsiteY3" fmla="*/ 314285 h 1029724"/>
              <a:gd name="connsiteX4" fmla="*/ 1195916 w 1264173"/>
              <a:gd name="connsiteY4" fmla="*/ 415965 h 1029724"/>
              <a:gd name="connsiteX5" fmla="*/ 1198106 w 1264173"/>
              <a:gd name="connsiteY5" fmla="*/ 982166 h 1029724"/>
              <a:gd name="connsiteX6" fmla="*/ 307230 w 1264173"/>
              <a:gd name="connsiteY6" fmla="*/ 737306 h 1029724"/>
              <a:gd name="connsiteX7" fmla="*/ 0 w 1264173"/>
              <a:gd name="connsiteY7" fmla="*/ 415965 h 1029724"/>
              <a:gd name="connsiteX8" fmla="*/ 0 w 1264173"/>
              <a:gd name="connsiteY8" fmla="*/ 314285 h 1029724"/>
              <a:gd name="connsiteX0" fmla="*/ 0 w 1200285"/>
              <a:gd name="connsiteY0" fmla="*/ 314285 h 982166"/>
              <a:gd name="connsiteX1" fmla="*/ 314285 w 1200285"/>
              <a:gd name="connsiteY1" fmla="*/ 0 h 982166"/>
              <a:gd name="connsiteX2" fmla="*/ 881631 w 1200285"/>
              <a:gd name="connsiteY2" fmla="*/ 0 h 982166"/>
              <a:gd name="connsiteX3" fmla="*/ 1195916 w 1200285"/>
              <a:gd name="connsiteY3" fmla="*/ 314285 h 982166"/>
              <a:gd name="connsiteX4" fmla="*/ 1195916 w 1200285"/>
              <a:gd name="connsiteY4" fmla="*/ 415965 h 982166"/>
              <a:gd name="connsiteX5" fmla="*/ 1198106 w 1200285"/>
              <a:gd name="connsiteY5" fmla="*/ 982166 h 982166"/>
              <a:gd name="connsiteX6" fmla="*/ 307230 w 1200285"/>
              <a:gd name="connsiteY6" fmla="*/ 737306 h 982166"/>
              <a:gd name="connsiteX7" fmla="*/ 0 w 1200285"/>
              <a:gd name="connsiteY7" fmla="*/ 415965 h 982166"/>
              <a:gd name="connsiteX8" fmla="*/ 0 w 1200285"/>
              <a:gd name="connsiteY8" fmla="*/ 314285 h 982166"/>
              <a:gd name="connsiteX0" fmla="*/ 0 w 1198106"/>
              <a:gd name="connsiteY0" fmla="*/ 314285 h 982166"/>
              <a:gd name="connsiteX1" fmla="*/ 314285 w 1198106"/>
              <a:gd name="connsiteY1" fmla="*/ 0 h 982166"/>
              <a:gd name="connsiteX2" fmla="*/ 881631 w 1198106"/>
              <a:gd name="connsiteY2" fmla="*/ 0 h 982166"/>
              <a:gd name="connsiteX3" fmla="*/ 1195916 w 1198106"/>
              <a:gd name="connsiteY3" fmla="*/ 314285 h 982166"/>
              <a:gd name="connsiteX4" fmla="*/ 1195916 w 1198106"/>
              <a:gd name="connsiteY4" fmla="*/ 415965 h 982166"/>
              <a:gd name="connsiteX5" fmla="*/ 1198106 w 1198106"/>
              <a:gd name="connsiteY5" fmla="*/ 982166 h 982166"/>
              <a:gd name="connsiteX6" fmla="*/ 307230 w 1198106"/>
              <a:gd name="connsiteY6" fmla="*/ 737306 h 982166"/>
              <a:gd name="connsiteX7" fmla="*/ 0 w 1198106"/>
              <a:gd name="connsiteY7" fmla="*/ 415965 h 982166"/>
              <a:gd name="connsiteX8" fmla="*/ 0 w 1198106"/>
              <a:gd name="connsiteY8" fmla="*/ 314285 h 982166"/>
              <a:gd name="connsiteX0" fmla="*/ 0 w 1198350"/>
              <a:gd name="connsiteY0" fmla="*/ 314285 h 982166"/>
              <a:gd name="connsiteX1" fmla="*/ 314285 w 1198350"/>
              <a:gd name="connsiteY1" fmla="*/ 0 h 982166"/>
              <a:gd name="connsiteX2" fmla="*/ 881631 w 1198350"/>
              <a:gd name="connsiteY2" fmla="*/ 0 h 982166"/>
              <a:gd name="connsiteX3" fmla="*/ 1195916 w 1198350"/>
              <a:gd name="connsiteY3" fmla="*/ 314285 h 982166"/>
              <a:gd name="connsiteX4" fmla="*/ 1195916 w 1198350"/>
              <a:gd name="connsiteY4" fmla="*/ 415965 h 982166"/>
              <a:gd name="connsiteX5" fmla="*/ 1198106 w 1198350"/>
              <a:gd name="connsiteY5" fmla="*/ 982166 h 982166"/>
              <a:gd name="connsiteX6" fmla="*/ 307230 w 1198350"/>
              <a:gd name="connsiteY6" fmla="*/ 737306 h 982166"/>
              <a:gd name="connsiteX7" fmla="*/ 0 w 1198350"/>
              <a:gd name="connsiteY7" fmla="*/ 415965 h 982166"/>
              <a:gd name="connsiteX8" fmla="*/ 0 w 1198350"/>
              <a:gd name="connsiteY8" fmla="*/ 314285 h 982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8350" h="982166">
                <a:moveTo>
                  <a:pt x="0" y="314285"/>
                </a:moveTo>
                <a:cubicBezTo>
                  <a:pt x="0" y="140710"/>
                  <a:pt x="140710" y="0"/>
                  <a:pt x="314285" y="0"/>
                </a:cubicBezTo>
                <a:lnTo>
                  <a:pt x="881631" y="0"/>
                </a:lnTo>
                <a:cubicBezTo>
                  <a:pt x="1055206" y="0"/>
                  <a:pt x="1195916" y="140710"/>
                  <a:pt x="1195916" y="314285"/>
                </a:cubicBezTo>
                <a:lnTo>
                  <a:pt x="1195916" y="415965"/>
                </a:lnTo>
                <a:cubicBezTo>
                  <a:pt x="1195916" y="611765"/>
                  <a:pt x="1199267" y="878127"/>
                  <a:pt x="1198106" y="982166"/>
                </a:cubicBezTo>
                <a:cubicBezTo>
                  <a:pt x="765574" y="855166"/>
                  <a:pt x="291734" y="737306"/>
                  <a:pt x="307230" y="737306"/>
                </a:cubicBezTo>
                <a:cubicBezTo>
                  <a:pt x="144239" y="702028"/>
                  <a:pt x="0" y="589540"/>
                  <a:pt x="0" y="415965"/>
                </a:cubicBezTo>
                <a:lnTo>
                  <a:pt x="0" y="314285"/>
                </a:lnTo>
                <a:close/>
              </a:path>
            </a:pathLst>
          </a:custGeom>
          <a:solidFill>
            <a:srgbClr val="F6F4E8"/>
          </a:solidFill>
          <a:ln w="9525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32760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endParaRPr lang="sv-SE" sz="1200" b="1" dirty="0">
              <a:solidFill>
                <a:srgbClr val="F6F4E8"/>
              </a:solidFill>
            </a:endParaRPr>
          </a:p>
        </p:txBody>
      </p:sp>
      <p:sp>
        <p:nvSpPr>
          <p:cNvPr id="25" name="Rektangel med rundade hörn 7"/>
          <p:cNvSpPr/>
          <p:nvPr userDrawn="1"/>
        </p:nvSpPr>
        <p:spPr>
          <a:xfrm flipH="1">
            <a:off x="457200" y="3419272"/>
            <a:ext cx="2461758" cy="2017653"/>
          </a:xfrm>
          <a:custGeom>
            <a:avLst/>
            <a:gdLst>
              <a:gd name="connsiteX0" fmla="*/ 0 w 1195916"/>
              <a:gd name="connsiteY0" fmla="*/ 314285 h 730250"/>
              <a:gd name="connsiteX1" fmla="*/ 314285 w 1195916"/>
              <a:gd name="connsiteY1" fmla="*/ 0 h 730250"/>
              <a:gd name="connsiteX2" fmla="*/ 881631 w 1195916"/>
              <a:gd name="connsiteY2" fmla="*/ 0 h 730250"/>
              <a:gd name="connsiteX3" fmla="*/ 1195916 w 1195916"/>
              <a:gd name="connsiteY3" fmla="*/ 314285 h 730250"/>
              <a:gd name="connsiteX4" fmla="*/ 1195916 w 1195916"/>
              <a:gd name="connsiteY4" fmla="*/ 415965 h 730250"/>
              <a:gd name="connsiteX5" fmla="*/ 881631 w 1195916"/>
              <a:gd name="connsiteY5" fmla="*/ 730250 h 730250"/>
              <a:gd name="connsiteX6" fmla="*/ 314285 w 1195916"/>
              <a:gd name="connsiteY6" fmla="*/ 730250 h 730250"/>
              <a:gd name="connsiteX7" fmla="*/ 0 w 1195916"/>
              <a:gd name="connsiteY7" fmla="*/ 415965 h 730250"/>
              <a:gd name="connsiteX8" fmla="*/ 0 w 1195916"/>
              <a:gd name="connsiteY8" fmla="*/ 314285 h 730250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07230 w 1278093"/>
              <a:gd name="connsiteY6" fmla="*/ 726722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02659"/>
              <a:gd name="connsiteY0" fmla="*/ 314285 h 977194"/>
              <a:gd name="connsiteX1" fmla="*/ 314285 w 1202659"/>
              <a:gd name="connsiteY1" fmla="*/ 0 h 977194"/>
              <a:gd name="connsiteX2" fmla="*/ 881631 w 1202659"/>
              <a:gd name="connsiteY2" fmla="*/ 0 h 977194"/>
              <a:gd name="connsiteX3" fmla="*/ 1195916 w 1202659"/>
              <a:gd name="connsiteY3" fmla="*/ 314285 h 977194"/>
              <a:gd name="connsiteX4" fmla="*/ 1195916 w 1202659"/>
              <a:gd name="connsiteY4" fmla="*/ 415965 h 977194"/>
              <a:gd name="connsiteX5" fmla="*/ 1202659 w 1202659"/>
              <a:gd name="connsiteY5" fmla="*/ 977194 h 977194"/>
              <a:gd name="connsiteX6" fmla="*/ 307230 w 1202659"/>
              <a:gd name="connsiteY6" fmla="*/ 726722 h 977194"/>
              <a:gd name="connsiteX7" fmla="*/ 0 w 1202659"/>
              <a:gd name="connsiteY7" fmla="*/ 415965 h 977194"/>
              <a:gd name="connsiteX8" fmla="*/ 0 w 1202659"/>
              <a:gd name="connsiteY8" fmla="*/ 314285 h 977194"/>
              <a:gd name="connsiteX0" fmla="*/ 0 w 1202659"/>
              <a:gd name="connsiteY0" fmla="*/ 314285 h 977194"/>
              <a:gd name="connsiteX1" fmla="*/ 314285 w 1202659"/>
              <a:gd name="connsiteY1" fmla="*/ 0 h 977194"/>
              <a:gd name="connsiteX2" fmla="*/ 881631 w 1202659"/>
              <a:gd name="connsiteY2" fmla="*/ 0 h 977194"/>
              <a:gd name="connsiteX3" fmla="*/ 1195916 w 1202659"/>
              <a:gd name="connsiteY3" fmla="*/ 314285 h 977194"/>
              <a:gd name="connsiteX4" fmla="*/ 1195916 w 1202659"/>
              <a:gd name="connsiteY4" fmla="*/ 415965 h 977194"/>
              <a:gd name="connsiteX5" fmla="*/ 1202659 w 1202659"/>
              <a:gd name="connsiteY5" fmla="*/ 977194 h 977194"/>
              <a:gd name="connsiteX6" fmla="*/ 307230 w 1202659"/>
              <a:gd name="connsiteY6" fmla="*/ 737306 h 977194"/>
              <a:gd name="connsiteX7" fmla="*/ 0 w 1202659"/>
              <a:gd name="connsiteY7" fmla="*/ 415965 h 977194"/>
              <a:gd name="connsiteX8" fmla="*/ 0 w 1202659"/>
              <a:gd name="connsiteY8" fmla="*/ 314285 h 977194"/>
              <a:gd name="connsiteX0" fmla="*/ 0 w 1202659"/>
              <a:gd name="connsiteY0" fmla="*/ 314285 h 977194"/>
              <a:gd name="connsiteX1" fmla="*/ 314285 w 1202659"/>
              <a:gd name="connsiteY1" fmla="*/ 0 h 977194"/>
              <a:gd name="connsiteX2" fmla="*/ 881631 w 1202659"/>
              <a:gd name="connsiteY2" fmla="*/ 0 h 977194"/>
              <a:gd name="connsiteX3" fmla="*/ 1195916 w 1202659"/>
              <a:gd name="connsiteY3" fmla="*/ 314285 h 977194"/>
              <a:gd name="connsiteX4" fmla="*/ 1195916 w 1202659"/>
              <a:gd name="connsiteY4" fmla="*/ 415965 h 977194"/>
              <a:gd name="connsiteX5" fmla="*/ 1202659 w 1202659"/>
              <a:gd name="connsiteY5" fmla="*/ 977194 h 977194"/>
              <a:gd name="connsiteX6" fmla="*/ 307230 w 1202659"/>
              <a:gd name="connsiteY6" fmla="*/ 737306 h 977194"/>
              <a:gd name="connsiteX7" fmla="*/ 0 w 1202659"/>
              <a:gd name="connsiteY7" fmla="*/ 415965 h 977194"/>
              <a:gd name="connsiteX8" fmla="*/ 0 w 1202659"/>
              <a:gd name="connsiteY8" fmla="*/ 314285 h 977194"/>
              <a:gd name="connsiteX0" fmla="*/ 0 w 1202659"/>
              <a:gd name="connsiteY0" fmla="*/ 314285 h 977217"/>
              <a:gd name="connsiteX1" fmla="*/ 314285 w 1202659"/>
              <a:gd name="connsiteY1" fmla="*/ 0 h 977217"/>
              <a:gd name="connsiteX2" fmla="*/ 881631 w 1202659"/>
              <a:gd name="connsiteY2" fmla="*/ 0 h 977217"/>
              <a:gd name="connsiteX3" fmla="*/ 1195916 w 1202659"/>
              <a:gd name="connsiteY3" fmla="*/ 314285 h 977217"/>
              <a:gd name="connsiteX4" fmla="*/ 1195916 w 1202659"/>
              <a:gd name="connsiteY4" fmla="*/ 415965 h 977217"/>
              <a:gd name="connsiteX5" fmla="*/ 1202659 w 1202659"/>
              <a:gd name="connsiteY5" fmla="*/ 977194 h 977217"/>
              <a:gd name="connsiteX6" fmla="*/ 307230 w 1202659"/>
              <a:gd name="connsiteY6" fmla="*/ 737306 h 977217"/>
              <a:gd name="connsiteX7" fmla="*/ 0 w 1202659"/>
              <a:gd name="connsiteY7" fmla="*/ 415965 h 977217"/>
              <a:gd name="connsiteX8" fmla="*/ 0 w 1202659"/>
              <a:gd name="connsiteY8" fmla="*/ 314285 h 977217"/>
              <a:gd name="connsiteX0" fmla="*/ 0 w 1202659"/>
              <a:gd name="connsiteY0" fmla="*/ 314285 h 983567"/>
              <a:gd name="connsiteX1" fmla="*/ 314285 w 1202659"/>
              <a:gd name="connsiteY1" fmla="*/ 0 h 983567"/>
              <a:gd name="connsiteX2" fmla="*/ 881631 w 1202659"/>
              <a:gd name="connsiteY2" fmla="*/ 0 h 983567"/>
              <a:gd name="connsiteX3" fmla="*/ 1195916 w 1202659"/>
              <a:gd name="connsiteY3" fmla="*/ 314285 h 983567"/>
              <a:gd name="connsiteX4" fmla="*/ 1195916 w 1202659"/>
              <a:gd name="connsiteY4" fmla="*/ 415965 h 983567"/>
              <a:gd name="connsiteX5" fmla="*/ 1202659 w 1202659"/>
              <a:gd name="connsiteY5" fmla="*/ 983544 h 983567"/>
              <a:gd name="connsiteX6" fmla="*/ 307230 w 1202659"/>
              <a:gd name="connsiteY6" fmla="*/ 737306 h 983567"/>
              <a:gd name="connsiteX7" fmla="*/ 0 w 1202659"/>
              <a:gd name="connsiteY7" fmla="*/ 415965 h 983567"/>
              <a:gd name="connsiteX8" fmla="*/ 0 w 1202659"/>
              <a:gd name="connsiteY8" fmla="*/ 314285 h 983567"/>
              <a:gd name="connsiteX0" fmla="*/ 0 w 1199484"/>
              <a:gd name="connsiteY0" fmla="*/ 314285 h 983567"/>
              <a:gd name="connsiteX1" fmla="*/ 314285 w 1199484"/>
              <a:gd name="connsiteY1" fmla="*/ 0 h 983567"/>
              <a:gd name="connsiteX2" fmla="*/ 881631 w 1199484"/>
              <a:gd name="connsiteY2" fmla="*/ 0 h 983567"/>
              <a:gd name="connsiteX3" fmla="*/ 1195916 w 1199484"/>
              <a:gd name="connsiteY3" fmla="*/ 314285 h 983567"/>
              <a:gd name="connsiteX4" fmla="*/ 1195916 w 1199484"/>
              <a:gd name="connsiteY4" fmla="*/ 415965 h 983567"/>
              <a:gd name="connsiteX5" fmla="*/ 1199484 w 1199484"/>
              <a:gd name="connsiteY5" fmla="*/ 983544 h 983567"/>
              <a:gd name="connsiteX6" fmla="*/ 307230 w 1199484"/>
              <a:gd name="connsiteY6" fmla="*/ 737306 h 983567"/>
              <a:gd name="connsiteX7" fmla="*/ 0 w 1199484"/>
              <a:gd name="connsiteY7" fmla="*/ 415965 h 983567"/>
              <a:gd name="connsiteX8" fmla="*/ 0 w 1199484"/>
              <a:gd name="connsiteY8" fmla="*/ 314285 h 983567"/>
              <a:gd name="connsiteX0" fmla="*/ 0 w 1199484"/>
              <a:gd name="connsiteY0" fmla="*/ 314285 h 983568"/>
              <a:gd name="connsiteX1" fmla="*/ 314285 w 1199484"/>
              <a:gd name="connsiteY1" fmla="*/ 0 h 983568"/>
              <a:gd name="connsiteX2" fmla="*/ 881631 w 1199484"/>
              <a:gd name="connsiteY2" fmla="*/ 0 h 983568"/>
              <a:gd name="connsiteX3" fmla="*/ 1195916 w 1199484"/>
              <a:gd name="connsiteY3" fmla="*/ 314285 h 983568"/>
              <a:gd name="connsiteX4" fmla="*/ 1195916 w 1199484"/>
              <a:gd name="connsiteY4" fmla="*/ 415965 h 983568"/>
              <a:gd name="connsiteX5" fmla="*/ 1199484 w 1199484"/>
              <a:gd name="connsiteY5" fmla="*/ 983544 h 983568"/>
              <a:gd name="connsiteX6" fmla="*/ 307230 w 1199484"/>
              <a:gd name="connsiteY6" fmla="*/ 737306 h 983568"/>
              <a:gd name="connsiteX7" fmla="*/ 0 w 1199484"/>
              <a:gd name="connsiteY7" fmla="*/ 415965 h 983568"/>
              <a:gd name="connsiteX8" fmla="*/ 0 w 1199484"/>
              <a:gd name="connsiteY8" fmla="*/ 314285 h 983568"/>
              <a:gd name="connsiteX0" fmla="*/ 0 w 1198106"/>
              <a:gd name="connsiteY0" fmla="*/ 314285 h 982190"/>
              <a:gd name="connsiteX1" fmla="*/ 314285 w 1198106"/>
              <a:gd name="connsiteY1" fmla="*/ 0 h 982190"/>
              <a:gd name="connsiteX2" fmla="*/ 881631 w 1198106"/>
              <a:gd name="connsiteY2" fmla="*/ 0 h 982190"/>
              <a:gd name="connsiteX3" fmla="*/ 1195916 w 1198106"/>
              <a:gd name="connsiteY3" fmla="*/ 314285 h 982190"/>
              <a:gd name="connsiteX4" fmla="*/ 1195916 w 1198106"/>
              <a:gd name="connsiteY4" fmla="*/ 415965 h 982190"/>
              <a:gd name="connsiteX5" fmla="*/ 1198106 w 1198106"/>
              <a:gd name="connsiteY5" fmla="*/ 982166 h 982190"/>
              <a:gd name="connsiteX6" fmla="*/ 307230 w 1198106"/>
              <a:gd name="connsiteY6" fmla="*/ 737306 h 982190"/>
              <a:gd name="connsiteX7" fmla="*/ 0 w 1198106"/>
              <a:gd name="connsiteY7" fmla="*/ 415965 h 982190"/>
              <a:gd name="connsiteX8" fmla="*/ 0 w 1198106"/>
              <a:gd name="connsiteY8" fmla="*/ 314285 h 982190"/>
              <a:gd name="connsiteX0" fmla="*/ 0 w 1198106"/>
              <a:gd name="connsiteY0" fmla="*/ 314285 h 982166"/>
              <a:gd name="connsiteX1" fmla="*/ 314285 w 1198106"/>
              <a:gd name="connsiteY1" fmla="*/ 0 h 982166"/>
              <a:gd name="connsiteX2" fmla="*/ 881631 w 1198106"/>
              <a:gd name="connsiteY2" fmla="*/ 0 h 982166"/>
              <a:gd name="connsiteX3" fmla="*/ 1195916 w 1198106"/>
              <a:gd name="connsiteY3" fmla="*/ 314285 h 982166"/>
              <a:gd name="connsiteX4" fmla="*/ 1195916 w 1198106"/>
              <a:gd name="connsiteY4" fmla="*/ 415965 h 982166"/>
              <a:gd name="connsiteX5" fmla="*/ 1198106 w 1198106"/>
              <a:gd name="connsiteY5" fmla="*/ 982166 h 982166"/>
              <a:gd name="connsiteX6" fmla="*/ 307230 w 1198106"/>
              <a:gd name="connsiteY6" fmla="*/ 737306 h 982166"/>
              <a:gd name="connsiteX7" fmla="*/ 0 w 1198106"/>
              <a:gd name="connsiteY7" fmla="*/ 415965 h 982166"/>
              <a:gd name="connsiteX8" fmla="*/ 0 w 1198106"/>
              <a:gd name="connsiteY8" fmla="*/ 314285 h 982166"/>
              <a:gd name="connsiteX0" fmla="*/ 0 w 1198106"/>
              <a:gd name="connsiteY0" fmla="*/ 314285 h 982166"/>
              <a:gd name="connsiteX1" fmla="*/ 314285 w 1198106"/>
              <a:gd name="connsiteY1" fmla="*/ 0 h 982166"/>
              <a:gd name="connsiteX2" fmla="*/ 881631 w 1198106"/>
              <a:gd name="connsiteY2" fmla="*/ 0 h 982166"/>
              <a:gd name="connsiteX3" fmla="*/ 1195916 w 1198106"/>
              <a:gd name="connsiteY3" fmla="*/ 314285 h 982166"/>
              <a:gd name="connsiteX4" fmla="*/ 1195916 w 1198106"/>
              <a:gd name="connsiteY4" fmla="*/ 415965 h 982166"/>
              <a:gd name="connsiteX5" fmla="*/ 1198106 w 1198106"/>
              <a:gd name="connsiteY5" fmla="*/ 982166 h 982166"/>
              <a:gd name="connsiteX6" fmla="*/ 307230 w 1198106"/>
              <a:gd name="connsiteY6" fmla="*/ 737306 h 982166"/>
              <a:gd name="connsiteX7" fmla="*/ 0 w 1198106"/>
              <a:gd name="connsiteY7" fmla="*/ 415965 h 982166"/>
              <a:gd name="connsiteX8" fmla="*/ 0 w 1198106"/>
              <a:gd name="connsiteY8" fmla="*/ 314285 h 982166"/>
              <a:gd name="connsiteX0" fmla="*/ 0 w 1198106"/>
              <a:gd name="connsiteY0" fmla="*/ 314285 h 982213"/>
              <a:gd name="connsiteX1" fmla="*/ 314285 w 1198106"/>
              <a:gd name="connsiteY1" fmla="*/ 0 h 982213"/>
              <a:gd name="connsiteX2" fmla="*/ 881631 w 1198106"/>
              <a:gd name="connsiteY2" fmla="*/ 0 h 982213"/>
              <a:gd name="connsiteX3" fmla="*/ 1195916 w 1198106"/>
              <a:gd name="connsiteY3" fmla="*/ 314285 h 982213"/>
              <a:gd name="connsiteX4" fmla="*/ 1195916 w 1198106"/>
              <a:gd name="connsiteY4" fmla="*/ 415965 h 982213"/>
              <a:gd name="connsiteX5" fmla="*/ 1198106 w 1198106"/>
              <a:gd name="connsiteY5" fmla="*/ 982166 h 982213"/>
              <a:gd name="connsiteX6" fmla="*/ 307230 w 1198106"/>
              <a:gd name="connsiteY6" fmla="*/ 737306 h 982213"/>
              <a:gd name="connsiteX7" fmla="*/ 0 w 1198106"/>
              <a:gd name="connsiteY7" fmla="*/ 415965 h 982213"/>
              <a:gd name="connsiteX8" fmla="*/ 0 w 1198106"/>
              <a:gd name="connsiteY8" fmla="*/ 314285 h 982213"/>
              <a:gd name="connsiteX0" fmla="*/ 0 w 1198854"/>
              <a:gd name="connsiteY0" fmla="*/ 314285 h 983118"/>
              <a:gd name="connsiteX1" fmla="*/ 314285 w 1198854"/>
              <a:gd name="connsiteY1" fmla="*/ 0 h 983118"/>
              <a:gd name="connsiteX2" fmla="*/ 881631 w 1198854"/>
              <a:gd name="connsiteY2" fmla="*/ 0 h 983118"/>
              <a:gd name="connsiteX3" fmla="*/ 1195916 w 1198854"/>
              <a:gd name="connsiteY3" fmla="*/ 314285 h 983118"/>
              <a:gd name="connsiteX4" fmla="*/ 1195916 w 1198854"/>
              <a:gd name="connsiteY4" fmla="*/ 415965 h 983118"/>
              <a:gd name="connsiteX5" fmla="*/ 1198106 w 1198854"/>
              <a:gd name="connsiteY5" fmla="*/ 982166 h 983118"/>
              <a:gd name="connsiteX6" fmla="*/ 307230 w 1198854"/>
              <a:gd name="connsiteY6" fmla="*/ 737306 h 983118"/>
              <a:gd name="connsiteX7" fmla="*/ 0 w 1198854"/>
              <a:gd name="connsiteY7" fmla="*/ 415965 h 983118"/>
              <a:gd name="connsiteX8" fmla="*/ 0 w 1198854"/>
              <a:gd name="connsiteY8" fmla="*/ 314285 h 983118"/>
              <a:gd name="connsiteX0" fmla="*/ 0 w 1198106"/>
              <a:gd name="connsiteY0" fmla="*/ 314285 h 983600"/>
              <a:gd name="connsiteX1" fmla="*/ 314285 w 1198106"/>
              <a:gd name="connsiteY1" fmla="*/ 0 h 983600"/>
              <a:gd name="connsiteX2" fmla="*/ 881631 w 1198106"/>
              <a:gd name="connsiteY2" fmla="*/ 0 h 983600"/>
              <a:gd name="connsiteX3" fmla="*/ 1195916 w 1198106"/>
              <a:gd name="connsiteY3" fmla="*/ 314285 h 983600"/>
              <a:gd name="connsiteX4" fmla="*/ 1195916 w 1198106"/>
              <a:gd name="connsiteY4" fmla="*/ 415965 h 983600"/>
              <a:gd name="connsiteX5" fmla="*/ 1198106 w 1198106"/>
              <a:gd name="connsiteY5" fmla="*/ 982166 h 983600"/>
              <a:gd name="connsiteX6" fmla="*/ 307230 w 1198106"/>
              <a:gd name="connsiteY6" fmla="*/ 737306 h 983600"/>
              <a:gd name="connsiteX7" fmla="*/ 0 w 1198106"/>
              <a:gd name="connsiteY7" fmla="*/ 415965 h 983600"/>
              <a:gd name="connsiteX8" fmla="*/ 0 w 1198106"/>
              <a:gd name="connsiteY8" fmla="*/ 314285 h 983600"/>
              <a:gd name="connsiteX0" fmla="*/ 0 w 1198106"/>
              <a:gd name="connsiteY0" fmla="*/ 314285 h 983600"/>
              <a:gd name="connsiteX1" fmla="*/ 314285 w 1198106"/>
              <a:gd name="connsiteY1" fmla="*/ 0 h 983600"/>
              <a:gd name="connsiteX2" fmla="*/ 881631 w 1198106"/>
              <a:gd name="connsiteY2" fmla="*/ 0 h 983600"/>
              <a:gd name="connsiteX3" fmla="*/ 1195916 w 1198106"/>
              <a:gd name="connsiteY3" fmla="*/ 314285 h 983600"/>
              <a:gd name="connsiteX4" fmla="*/ 1195916 w 1198106"/>
              <a:gd name="connsiteY4" fmla="*/ 415965 h 983600"/>
              <a:gd name="connsiteX5" fmla="*/ 1198106 w 1198106"/>
              <a:gd name="connsiteY5" fmla="*/ 982166 h 983600"/>
              <a:gd name="connsiteX6" fmla="*/ 307230 w 1198106"/>
              <a:gd name="connsiteY6" fmla="*/ 737306 h 983600"/>
              <a:gd name="connsiteX7" fmla="*/ 0 w 1198106"/>
              <a:gd name="connsiteY7" fmla="*/ 415965 h 983600"/>
              <a:gd name="connsiteX8" fmla="*/ 0 w 1198106"/>
              <a:gd name="connsiteY8" fmla="*/ 314285 h 983600"/>
              <a:gd name="connsiteX0" fmla="*/ 0 w 1198106"/>
              <a:gd name="connsiteY0" fmla="*/ 314285 h 983600"/>
              <a:gd name="connsiteX1" fmla="*/ 314285 w 1198106"/>
              <a:gd name="connsiteY1" fmla="*/ 0 h 983600"/>
              <a:gd name="connsiteX2" fmla="*/ 881631 w 1198106"/>
              <a:gd name="connsiteY2" fmla="*/ 0 h 983600"/>
              <a:gd name="connsiteX3" fmla="*/ 1195916 w 1198106"/>
              <a:gd name="connsiteY3" fmla="*/ 314285 h 983600"/>
              <a:gd name="connsiteX4" fmla="*/ 1195916 w 1198106"/>
              <a:gd name="connsiteY4" fmla="*/ 415965 h 983600"/>
              <a:gd name="connsiteX5" fmla="*/ 1198106 w 1198106"/>
              <a:gd name="connsiteY5" fmla="*/ 982166 h 983600"/>
              <a:gd name="connsiteX6" fmla="*/ 307230 w 1198106"/>
              <a:gd name="connsiteY6" fmla="*/ 737306 h 983600"/>
              <a:gd name="connsiteX7" fmla="*/ 0 w 1198106"/>
              <a:gd name="connsiteY7" fmla="*/ 415965 h 983600"/>
              <a:gd name="connsiteX8" fmla="*/ 0 w 1198106"/>
              <a:gd name="connsiteY8" fmla="*/ 314285 h 983600"/>
              <a:gd name="connsiteX0" fmla="*/ 0 w 1198106"/>
              <a:gd name="connsiteY0" fmla="*/ 314285 h 982727"/>
              <a:gd name="connsiteX1" fmla="*/ 314285 w 1198106"/>
              <a:gd name="connsiteY1" fmla="*/ 0 h 982727"/>
              <a:gd name="connsiteX2" fmla="*/ 881631 w 1198106"/>
              <a:gd name="connsiteY2" fmla="*/ 0 h 982727"/>
              <a:gd name="connsiteX3" fmla="*/ 1195916 w 1198106"/>
              <a:gd name="connsiteY3" fmla="*/ 314285 h 982727"/>
              <a:gd name="connsiteX4" fmla="*/ 1195916 w 1198106"/>
              <a:gd name="connsiteY4" fmla="*/ 415965 h 982727"/>
              <a:gd name="connsiteX5" fmla="*/ 1198106 w 1198106"/>
              <a:gd name="connsiteY5" fmla="*/ 982166 h 982727"/>
              <a:gd name="connsiteX6" fmla="*/ 307230 w 1198106"/>
              <a:gd name="connsiteY6" fmla="*/ 737306 h 982727"/>
              <a:gd name="connsiteX7" fmla="*/ 0 w 1198106"/>
              <a:gd name="connsiteY7" fmla="*/ 415965 h 982727"/>
              <a:gd name="connsiteX8" fmla="*/ 0 w 1198106"/>
              <a:gd name="connsiteY8" fmla="*/ 314285 h 982727"/>
              <a:gd name="connsiteX0" fmla="*/ 0 w 1198349"/>
              <a:gd name="connsiteY0" fmla="*/ 314285 h 983011"/>
              <a:gd name="connsiteX1" fmla="*/ 314285 w 1198349"/>
              <a:gd name="connsiteY1" fmla="*/ 0 h 983011"/>
              <a:gd name="connsiteX2" fmla="*/ 881631 w 1198349"/>
              <a:gd name="connsiteY2" fmla="*/ 0 h 983011"/>
              <a:gd name="connsiteX3" fmla="*/ 1195916 w 1198349"/>
              <a:gd name="connsiteY3" fmla="*/ 314285 h 983011"/>
              <a:gd name="connsiteX4" fmla="*/ 1195916 w 1198349"/>
              <a:gd name="connsiteY4" fmla="*/ 415965 h 983011"/>
              <a:gd name="connsiteX5" fmla="*/ 1198106 w 1198349"/>
              <a:gd name="connsiteY5" fmla="*/ 982166 h 983011"/>
              <a:gd name="connsiteX6" fmla="*/ 307230 w 1198349"/>
              <a:gd name="connsiteY6" fmla="*/ 737306 h 983011"/>
              <a:gd name="connsiteX7" fmla="*/ 0 w 1198349"/>
              <a:gd name="connsiteY7" fmla="*/ 415965 h 983011"/>
              <a:gd name="connsiteX8" fmla="*/ 0 w 1198349"/>
              <a:gd name="connsiteY8" fmla="*/ 314285 h 983011"/>
              <a:gd name="connsiteX0" fmla="*/ 0 w 1198106"/>
              <a:gd name="connsiteY0" fmla="*/ 314285 h 983230"/>
              <a:gd name="connsiteX1" fmla="*/ 314285 w 1198106"/>
              <a:gd name="connsiteY1" fmla="*/ 0 h 983230"/>
              <a:gd name="connsiteX2" fmla="*/ 881631 w 1198106"/>
              <a:gd name="connsiteY2" fmla="*/ 0 h 983230"/>
              <a:gd name="connsiteX3" fmla="*/ 1195916 w 1198106"/>
              <a:gd name="connsiteY3" fmla="*/ 314285 h 983230"/>
              <a:gd name="connsiteX4" fmla="*/ 1195916 w 1198106"/>
              <a:gd name="connsiteY4" fmla="*/ 415965 h 983230"/>
              <a:gd name="connsiteX5" fmla="*/ 1198106 w 1198106"/>
              <a:gd name="connsiteY5" fmla="*/ 982166 h 983230"/>
              <a:gd name="connsiteX6" fmla="*/ 307230 w 1198106"/>
              <a:gd name="connsiteY6" fmla="*/ 737306 h 983230"/>
              <a:gd name="connsiteX7" fmla="*/ 0 w 1198106"/>
              <a:gd name="connsiteY7" fmla="*/ 415965 h 983230"/>
              <a:gd name="connsiteX8" fmla="*/ 0 w 1198106"/>
              <a:gd name="connsiteY8" fmla="*/ 314285 h 983230"/>
              <a:gd name="connsiteX0" fmla="*/ 0 w 1198106"/>
              <a:gd name="connsiteY0" fmla="*/ 314285 h 982816"/>
              <a:gd name="connsiteX1" fmla="*/ 314285 w 1198106"/>
              <a:gd name="connsiteY1" fmla="*/ 0 h 982816"/>
              <a:gd name="connsiteX2" fmla="*/ 881631 w 1198106"/>
              <a:gd name="connsiteY2" fmla="*/ 0 h 982816"/>
              <a:gd name="connsiteX3" fmla="*/ 1195916 w 1198106"/>
              <a:gd name="connsiteY3" fmla="*/ 314285 h 982816"/>
              <a:gd name="connsiteX4" fmla="*/ 1195916 w 1198106"/>
              <a:gd name="connsiteY4" fmla="*/ 415965 h 982816"/>
              <a:gd name="connsiteX5" fmla="*/ 1198106 w 1198106"/>
              <a:gd name="connsiteY5" fmla="*/ 982166 h 982816"/>
              <a:gd name="connsiteX6" fmla="*/ 307230 w 1198106"/>
              <a:gd name="connsiteY6" fmla="*/ 737306 h 982816"/>
              <a:gd name="connsiteX7" fmla="*/ 0 w 1198106"/>
              <a:gd name="connsiteY7" fmla="*/ 415965 h 982816"/>
              <a:gd name="connsiteX8" fmla="*/ 0 w 1198106"/>
              <a:gd name="connsiteY8" fmla="*/ 314285 h 982816"/>
              <a:gd name="connsiteX0" fmla="*/ 0 w 1198349"/>
              <a:gd name="connsiteY0" fmla="*/ 314285 h 982644"/>
              <a:gd name="connsiteX1" fmla="*/ 314285 w 1198349"/>
              <a:gd name="connsiteY1" fmla="*/ 0 h 982644"/>
              <a:gd name="connsiteX2" fmla="*/ 881631 w 1198349"/>
              <a:gd name="connsiteY2" fmla="*/ 0 h 982644"/>
              <a:gd name="connsiteX3" fmla="*/ 1195916 w 1198349"/>
              <a:gd name="connsiteY3" fmla="*/ 314285 h 982644"/>
              <a:gd name="connsiteX4" fmla="*/ 1195916 w 1198349"/>
              <a:gd name="connsiteY4" fmla="*/ 415965 h 982644"/>
              <a:gd name="connsiteX5" fmla="*/ 1198106 w 1198349"/>
              <a:gd name="connsiteY5" fmla="*/ 982166 h 982644"/>
              <a:gd name="connsiteX6" fmla="*/ 307230 w 1198349"/>
              <a:gd name="connsiteY6" fmla="*/ 737306 h 982644"/>
              <a:gd name="connsiteX7" fmla="*/ 0 w 1198349"/>
              <a:gd name="connsiteY7" fmla="*/ 415965 h 982644"/>
              <a:gd name="connsiteX8" fmla="*/ 0 w 1198349"/>
              <a:gd name="connsiteY8" fmla="*/ 314285 h 982644"/>
              <a:gd name="connsiteX0" fmla="*/ 0 w 1198349"/>
              <a:gd name="connsiteY0" fmla="*/ 314285 h 987703"/>
              <a:gd name="connsiteX1" fmla="*/ 314285 w 1198349"/>
              <a:gd name="connsiteY1" fmla="*/ 0 h 987703"/>
              <a:gd name="connsiteX2" fmla="*/ 881631 w 1198349"/>
              <a:gd name="connsiteY2" fmla="*/ 0 h 987703"/>
              <a:gd name="connsiteX3" fmla="*/ 1195916 w 1198349"/>
              <a:gd name="connsiteY3" fmla="*/ 314285 h 987703"/>
              <a:gd name="connsiteX4" fmla="*/ 1195916 w 1198349"/>
              <a:gd name="connsiteY4" fmla="*/ 415965 h 987703"/>
              <a:gd name="connsiteX5" fmla="*/ 1198106 w 1198349"/>
              <a:gd name="connsiteY5" fmla="*/ 982166 h 987703"/>
              <a:gd name="connsiteX6" fmla="*/ 307230 w 1198349"/>
              <a:gd name="connsiteY6" fmla="*/ 737306 h 987703"/>
              <a:gd name="connsiteX7" fmla="*/ 0 w 1198349"/>
              <a:gd name="connsiteY7" fmla="*/ 415965 h 987703"/>
              <a:gd name="connsiteX8" fmla="*/ 0 w 1198349"/>
              <a:gd name="connsiteY8" fmla="*/ 314285 h 987703"/>
              <a:gd name="connsiteX0" fmla="*/ 0 w 1198106"/>
              <a:gd name="connsiteY0" fmla="*/ 314285 h 1002462"/>
              <a:gd name="connsiteX1" fmla="*/ 314285 w 1198106"/>
              <a:gd name="connsiteY1" fmla="*/ 0 h 1002462"/>
              <a:gd name="connsiteX2" fmla="*/ 881631 w 1198106"/>
              <a:gd name="connsiteY2" fmla="*/ 0 h 1002462"/>
              <a:gd name="connsiteX3" fmla="*/ 1195916 w 1198106"/>
              <a:gd name="connsiteY3" fmla="*/ 314285 h 1002462"/>
              <a:gd name="connsiteX4" fmla="*/ 1195916 w 1198106"/>
              <a:gd name="connsiteY4" fmla="*/ 415965 h 1002462"/>
              <a:gd name="connsiteX5" fmla="*/ 1198106 w 1198106"/>
              <a:gd name="connsiteY5" fmla="*/ 982166 h 1002462"/>
              <a:gd name="connsiteX6" fmla="*/ 307230 w 1198106"/>
              <a:gd name="connsiteY6" fmla="*/ 737306 h 1002462"/>
              <a:gd name="connsiteX7" fmla="*/ 0 w 1198106"/>
              <a:gd name="connsiteY7" fmla="*/ 415965 h 1002462"/>
              <a:gd name="connsiteX8" fmla="*/ 0 w 1198106"/>
              <a:gd name="connsiteY8" fmla="*/ 314285 h 1002462"/>
              <a:gd name="connsiteX0" fmla="*/ 0 w 1198106"/>
              <a:gd name="connsiteY0" fmla="*/ 314285 h 994293"/>
              <a:gd name="connsiteX1" fmla="*/ 314285 w 1198106"/>
              <a:gd name="connsiteY1" fmla="*/ 0 h 994293"/>
              <a:gd name="connsiteX2" fmla="*/ 881631 w 1198106"/>
              <a:gd name="connsiteY2" fmla="*/ 0 h 994293"/>
              <a:gd name="connsiteX3" fmla="*/ 1195916 w 1198106"/>
              <a:gd name="connsiteY3" fmla="*/ 314285 h 994293"/>
              <a:gd name="connsiteX4" fmla="*/ 1195916 w 1198106"/>
              <a:gd name="connsiteY4" fmla="*/ 415965 h 994293"/>
              <a:gd name="connsiteX5" fmla="*/ 1198106 w 1198106"/>
              <a:gd name="connsiteY5" fmla="*/ 982166 h 994293"/>
              <a:gd name="connsiteX6" fmla="*/ 307230 w 1198106"/>
              <a:gd name="connsiteY6" fmla="*/ 737306 h 994293"/>
              <a:gd name="connsiteX7" fmla="*/ 0 w 1198106"/>
              <a:gd name="connsiteY7" fmla="*/ 415965 h 994293"/>
              <a:gd name="connsiteX8" fmla="*/ 0 w 1198106"/>
              <a:gd name="connsiteY8" fmla="*/ 314285 h 994293"/>
              <a:gd name="connsiteX0" fmla="*/ 0 w 1198106"/>
              <a:gd name="connsiteY0" fmla="*/ 314285 h 992226"/>
              <a:gd name="connsiteX1" fmla="*/ 314285 w 1198106"/>
              <a:gd name="connsiteY1" fmla="*/ 0 h 992226"/>
              <a:gd name="connsiteX2" fmla="*/ 881631 w 1198106"/>
              <a:gd name="connsiteY2" fmla="*/ 0 h 992226"/>
              <a:gd name="connsiteX3" fmla="*/ 1195916 w 1198106"/>
              <a:gd name="connsiteY3" fmla="*/ 314285 h 992226"/>
              <a:gd name="connsiteX4" fmla="*/ 1195916 w 1198106"/>
              <a:gd name="connsiteY4" fmla="*/ 415965 h 992226"/>
              <a:gd name="connsiteX5" fmla="*/ 1198106 w 1198106"/>
              <a:gd name="connsiteY5" fmla="*/ 982166 h 992226"/>
              <a:gd name="connsiteX6" fmla="*/ 307230 w 1198106"/>
              <a:gd name="connsiteY6" fmla="*/ 737306 h 992226"/>
              <a:gd name="connsiteX7" fmla="*/ 0 w 1198106"/>
              <a:gd name="connsiteY7" fmla="*/ 415965 h 992226"/>
              <a:gd name="connsiteX8" fmla="*/ 0 w 1198106"/>
              <a:gd name="connsiteY8" fmla="*/ 314285 h 992226"/>
              <a:gd name="connsiteX0" fmla="*/ 0 w 1198106"/>
              <a:gd name="connsiteY0" fmla="*/ 314285 h 989392"/>
              <a:gd name="connsiteX1" fmla="*/ 314285 w 1198106"/>
              <a:gd name="connsiteY1" fmla="*/ 0 h 989392"/>
              <a:gd name="connsiteX2" fmla="*/ 881631 w 1198106"/>
              <a:gd name="connsiteY2" fmla="*/ 0 h 989392"/>
              <a:gd name="connsiteX3" fmla="*/ 1195916 w 1198106"/>
              <a:gd name="connsiteY3" fmla="*/ 314285 h 989392"/>
              <a:gd name="connsiteX4" fmla="*/ 1195916 w 1198106"/>
              <a:gd name="connsiteY4" fmla="*/ 415965 h 989392"/>
              <a:gd name="connsiteX5" fmla="*/ 1198106 w 1198106"/>
              <a:gd name="connsiteY5" fmla="*/ 982166 h 989392"/>
              <a:gd name="connsiteX6" fmla="*/ 307230 w 1198106"/>
              <a:gd name="connsiteY6" fmla="*/ 737306 h 989392"/>
              <a:gd name="connsiteX7" fmla="*/ 0 w 1198106"/>
              <a:gd name="connsiteY7" fmla="*/ 415965 h 989392"/>
              <a:gd name="connsiteX8" fmla="*/ 0 w 1198106"/>
              <a:gd name="connsiteY8" fmla="*/ 314285 h 989392"/>
              <a:gd name="connsiteX0" fmla="*/ 0 w 1198349"/>
              <a:gd name="connsiteY0" fmla="*/ 314285 h 999994"/>
              <a:gd name="connsiteX1" fmla="*/ 314285 w 1198349"/>
              <a:gd name="connsiteY1" fmla="*/ 0 h 999994"/>
              <a:gd name="connsiteX2" fmla="*/ 881631 w 1198349"/>
              <a:gd name="connsiteY2" fmla="*/ 0 h 999994"/>
              <a:gd name="connsiteX3" fmla="*/ 1195916 w 1198349"/>
              <a:gd name="connsiteY3" fmla="*/ 314285 h 999994"/>
              <a:gd name="connsiteX4" fmla="*/ 1195916 w 1198349"/>
              <a:gd name="connsiteY4" fmla="*/ 415965 h 999994"/>
              <a:gd name="connsiteX5" fmla="*/ 1198106 w 1198349"/>
              <a:gd name="connsiteY5" fmla="*/ 982166 h 999994"/>
              <a:gd name="connsiteX6" fmla="*/ 307230 w 1198349"/>
              <a:gd name="connsiteY6" fmla="*/ 737306 h 999994"/>
              <a:gd name="connsiteX7" fmla="*/ 0 w 1198349"/>
              <a:gd name="connsiteY7" fmla="*/ 415965 h 999994"/>
              <a:gd name="connsiteX8" fmla="*/ 0 w 1198349"/>
              <a:gd name="connsiteY8" fmla="*/ 314285 h 999994"/>
              <a:gd name="connsiteX0" fmla="*/ 0 w 1198349"/>
              <a:gd name="connsiteY0" fmla="*/ 314285 h 1010400"/>
              <a:gd name="connsiteX1" fmla="*/ 314285 w 1198349"/>
              <a:gd name="connsiteY1" fmla="*/ 0 h 1010400"/>
              <a:gd name="connsiteX2" fmla="*/ 881631 w 1198349"/>
              <a:gd name="connsiteY2" fmla="*/ 0 h 1010400"/>
              <a:gd name="connsiteX3" fmla="*/ 1195916 w 1198349"/>
              <a:gd name="connsiteY3" fmla="*/ 314285 h 1010400"/>
              <a:gd name="connsiteX4" fmla="*/ 1195916 w 1198349"/>
              <a:gd name="connsiteY4" fmla="*/ 415965 h 1010400"/>
              <a:gd name="connsiteX5" fmla="*/ 1198106 w 1198349"/>
              <a:gd name="connsiteY5" fmla="*/ 982166 h 1010400"/>
              <a:gd name="connsiteX6" fmla="*/ 307230 w 1198349"/>
              <a:gd name="connsiteY6" fmla="*/ 737306 h 1010400"/>
              <a:gd name="connsiteX7" fmla="*/ 0 w 1198349"/>
              <a:gd name="connsiteY7" fmla="*/ 415965 h 1010400"/>
              <a:gd name="connsiteX8" fmla="*/ 0 w 1198349"/>
              <a:gd name="connsiteY8" fmla="*/ 314285 h 1010400"/>
              <a:gd name="connsiteX0" fmla="*/ 0 w 1198349"/>
              <a:gd name="connsiteY0" fmla="*/ 314285 h 1002462"/>
              <a:gd name="connsiteX1" fmla="*/ 314285 w 1198349"/>
              <a:gd name="connsiteY1" fmla="*/ 0 h 1002462"/>
              <a:gd name="connsiteX2" fmla="*/ 881631 w 1198349"/>
              <a:gd name="connsiteY2" fmla="*/ 0 h 1002462"/>
              <a:gd name="connsiteX3" fmla="*/ 1195916 w 1198349"/>
              <a:gd name="connsiteY3" fmla="*/ 314285 h 1002462"/>
              <a:gd name="connsiteX4" fmla="*/ 1195916 w 1198349"/>
              <a:gd name="connsiteY4" fmla="*/ 415965 h 1002462"/>
              <a:gd name="connsiteX5" fmla="*/ 1198106 w 1198349"/>
              <a:gd name="connsiteY5" fmla="*/ 982166 h 1002462"/>
              <a:gd name="connsiteX6" fmla="*/ 307230 w 1198349"/>
              <a:gd name="connsiteY6" fmla="*/ 737306 h 1002462"/>
              <a:gd name="connsiteX7" fmla="*/ 0 w 1198349"/>
              <a:gd name="connsiteY7" fmla="*/ 415965 h 1002462"/>
              <a:gd name="connsiteX8" fmla="*/ 0 w 1198349"/>
              <a:gd name="connsiteY8" fmla="*/ 314285 h 1002462"/>
              <a:gd name="connsiteX0" fmla="*/ 0 w 1198106"/>
              <a:gd name="connsiteY0" fmla="*/ 314285 h 1009026"/>
              <a:gd name="connsiteX1" fmla="*/ 314285 w 1198106"/>
              <a:gd name="connsiteY1" fmla="*/ 0 h 1009026"/>
              <a:gd name="connsiteX2" fmla="*/ 881631 w 1198106"/>
              <a:gd name="connsiteY2" fmla="*/ 0 h 1009026"/>
              <a:gd name="connsiteX3" fmla="*/ 1195916 w 1198106"/>
              <a:gd name="connsiteY3" fmla="*/ 314285 h 1009026"/>
              <a:gd name="connsiteX4" fmla="*/ 1195916 w 1198106"/>
              <a:gd name="connsiteY4" fmla="*/ 415965 h 1009026"/>
              <a:gd name="connsiteX5" fmla="*/ 1198106 w 1198106"/>
              <a:gd name="connsiteY5" fmla="*/ 982166 h 1009026"/>
              <a:gd name="connsiteX6" fmla="*/ 307230 w 1198106"/>
              <a:gd name="connsiteY6" fmla="*/ 737306 h 1009026"/>
              <a:gd name="connsiteX7" fmla="*/ 0 w 1198106"/>
              <a:gd name="connsiteY7" fmla="*/ 415965 h 1009026"/>
              <a:gd name="connsiteX8" fmla="*/ 0 w 1198106"/>
              <a:gd name="connsiteY8" fmla="*/ 314285 h 1009026"/>
              <a:gd name="connsiteX0" fmla="*/ 0 w 1215132"/>
              <a:gd name="connsiteY0" fmla="*/ 314285 h 1013202"/>
              <a:gd name="connsiteX1" fmla="*/ 314285 w 1215132"/>
              <a:gd name="connsiteY1" fmla="*/ 0 h 1013202"/>
              <a:gd name="connsiteX2" fmla="*/ 881631 w 1215132"/>
              <a:gd name="connsiteY2" fmla="*/ 0 h 1013202"/>
              <a:gd name="connsiteX3" fmla="*/ 1195916 w 1215132"/>
              <a:gd name="connsiteY3" fmla="*/ 314285 h 1013202"/>
              <a:gd name="connsiteX4" fmla="*/ 1195916 w 1215132"/>
              <a:gd name="connsiteY4" fmla="*/ 415965 h 1013202"/>
              <a:gd name="connsiteX5" fmla="*/ 1198106 w 1215132"/>
              <a:gd name="connsiteY5" fmla="*/ 982166 h 1013202"/>
              <a:gd name="connsiteX6" fmla="*/ 307230 w 1215132"/>
              <a:gd name="connsiteY6" fmla="*/ 737306 h 1013202"/>
              <a:gd name="connsiteX7" fmla="*/ 0 w 1215132"/>
              <a:gd name="connsiteY7" fmla="*/ 415965 h 1013202"/>
              <a:gd name="connsiteX8" fmla="*/ 0 w 1215132"/>
              <a:gd name="connsiteY8" fmla="*/ 314285 h 1013202"/>
              <a:gd name="connsiteX0" fmla="*/ 0 w 1200285"/>
              <a:gd name="connsiteY0" fmla="*/ 314285 h 1011792"/>
              <a:gd name="connsiteX1" fmla="*/ 314285 w 1200285"/>
              <a:gd name="connsiteY1" fmla="*/ 0 h 1011792"/>
              <a:gd name="connsiteX2" fmla="*/ 881631 w 1200285"/>
              <a:gd name="connsiteY2" fmla="*/ 0 h 1011792"/>
              <a:gd name="connsiteX3" fmla="*/ 1195916 w 1200285"/>
              <a:gd name="connsiteY3" fmla="*/ 314285 h 1011792"/>
              <a:gd name="connsiteX4" fmla="*/ 1195916 w 1200285"/>
              <a:gd name="connsiteY4" fmla="*/ 415965 h 1011792"/>
              <a:gd name="connsiteX5" fmla="*/ 1198106 w 1200285"/>
              <a:gd name="connsiteY5" fmla="*/ 982166 h 1011792"/>
              <a:gd name="connsiteX6" fmla="*/ 307230 w 1200285"/>
              <a:gd name="connsiteY6" fmla="*/ 737306 h 1011792"/>
              <a:gd name="connsiteX7" fmla="*/ 0 w 1200285"/>
              <a:gd name="connsiteY7" fmla="*/ 415965 h 1011792"/>
              <a:gd name="connsiteX8" fmla="*/ 0 w 1200285"/>
              <a:gd name="connsiteY8" fmla="*/ 314285 h 1011792"/>
              <a:gd name="connsiteX0" fmla="*/ 0 w 1198349"/>
              <a:gd name="connsiteY0" fmla="*/ 314285 h 1013202"/>
              <a:gd name="connsiteX1" fmla="*/ 314285 w 1198349"/>
              <a:gd name="connsiteY1" fmla="*/ 0 h 1013202"/>
              <a:gd name="connsiteX2" fmla="*/ 881631 w 1198349"/>
              <a:gd name="connsiteY2" fmla="*/ 0 h 1013202"/>
              <a:gd name="connsiteX3" fmla="*/ 1195916 w 1198349"/>
              <a:gd name="connsiteY3" fmla="*/ 314285 h 1013202"/>
              <a:gd name="connsiteX4" fmla="*/ 1195916 w 1198349"/>
              <a:gd name="connsiteY4" fmla="*/ 415965 h 1013202"/>
              <a:gd name="connsiteX5" fmla="*/ 1198106 w 1198349"/>
              <a:gd name="connsiteY5" fmla="*/ 982166 h 1013202"/>
              <a:gd name="connsiteX6" fmla="*/ 307230 w 1198349"/>
              <a:gd name="connsiteY6" fmla="*/ 737306 h 1013202"/>
              <a:gd name="connsiteX7" fmla="*/ 0 w 1198349"/>
              <a:gd name="connsiteY7" fmla="*/ 415965 h 1013202"/>
              <a:gd name="connsiteX8" fmla="*/ 0 w 1198349"/>
              <a:gd name="connsiteY8" fmla="*/ 314285 h 1013202"/>
              <a:gd name="connsiteX0" fmla="*/ 0 w 1264173"/>
              <a:gd name="connsiteY0" fmla="*/ 314285 h 1029724"/>
              <a:gd name="connsiteX1" fmla="*/ 314285 w 1264173"/>
              <a:gd name="connsiteY1" fmla="*/ 0 h 1029724"/>
              <a:gd name="connsiteX2" fmla="*/ 881631 w 1264173"/>
              <a:gd name="connsiteY2" fmla="*/ 0 h 1029724"/>
              <a:gd name="connsiteX3" fmla="*/ 1195916 w 1264173"/>
              <a:gd name="connsiteY3" fmla="*/ 314285 h 1029724"/>
              <a:gd name="connsiteX4" fmla="*/ 1195916 w 1264173"/>
              <a:gd name="connsiteY4" fmla="*/ 415965 h 1029724"/>
              <a:gd name="connsiteX5" fmla="*/ 1198106 w 1264173"/>
              <a:gd name="connsiteY5" fmla="*/ 982166 h 1029724"/>
              <a:gd name="connsiteX6" fmla="*/ 307230 w 1264173"/>
              <a:gd name="connsiteY6" fmla="*/ 737306 h 1029724"/>
              <a:gd name="connsiteX7" fmla="*/ 0 w 1264173"/>
              <a:gd name="connsiteY7" fmla="*/ 415965 h 1029724"/>
              <a:gd name="connsiteX8" fmla="*/ 0 w 1264173"/>
              <a:gd name="connsiteY8" fmla="*/ 314285 h 1029724"/>
              <a:gd name="connsiteX0" fmla="*/ 0 w 1200285"/>
              <a:gd name="connsiteY0" fmla="*/ 314285 h 982166"/>
              <a:gd name="connsiteX1" fmla="*/ 314285 w 1200285"/>
              <a:gd name="connsiteY1" fmla="*/ 0 h 982166"/>
              <a:gd name="connsiteX2" fmla="*/ 881631 w 1200285"/>
              <a:gd name="connsiteY2" fmla="*/ 0 h 982166"/>
              <a:gd name="connsiteX3" fmla="*/ 1195916 w 1200285"/>
              <a:gd name="connsiteY3" fmla="*/ 314285 h 982166"/>
              <a:gd name="connsiteX4" fmla="*/ 1195916 w 1200285"/>
              <a:gd name="connsiteY4" fmla="*/ 415965 h 982166"/>
              <a:gd name="connsiteX5" fmla="*/ 1198106 w 1200285"/>
              <a:gd name="connsiteY5" fmla="*/ 982166 h 982166"/>
              <a:gd name="connsiteX6" fmla="*/ 307230 w 1200285"/>
              <a:gd name="connsiteY6" fmla="*/ 737306 h 982166"/>
              <a:gd name="connsiteX7" fmla="*/ 0 w 1200285"/>
              <a:gd name="connsiteY7" fmla="*/ 415965 h 982166"/>
              <a:gd name="connsiteX8" fmla="*/ 0 w 1200285"/>
              <a:gd name="connsiteY8" fmla="*/ 314285 h 982166"/>
              <a:gd name="connsiteX0" fmla="*/ 0 w 1198106"/>
              <a:gd name="connsiteY0" fmla="*/ 314285 h 982166"/>
              <a:gd name="connsiteX1" fmla="*/ 314285 w 1198106"/>
              <a:gd name="connsiteY1" fmla="*/ 0 h 982166"/>
              <a:gd name="connsiteX2" fmla="*/ 881631 w 1198106"/>
              <a:gd name="connsiteY2" fmla="*/ 0 h 982166"/>
              <a:gd name="connsiteX3" fmla="*/ 1195916 w 1198106"/>
              <a:gd name="connsiteY3" fmla="*/ 314285 h 982166"/>
              <a:gd name="connsiteX4" fmla="*/ 1195916 w 1198106"/>
              <a:gd name="connsiteY4" fmla="*/ 415965 h 982166"/>
              <a:gd name="connsiteX5" fmla="*/ 1198106 w 1198106"/>
              <a:gd name="connsiteY5" fmla="*/ 982166 h 982166"/>
              <a:gd name="connsiteX6" fmla="*/ 307230 w 1198106"/>
              <a:gd name="connsiteY6" fmla="*/ 737306 h 982166"/>
              <a:gd name="connsiteX7" fmla="*/ 0 w 1198106"/>
              <a:gd name="connsiteY7" fmla="*/ 415965 h 982166"/>
              <a:gd name="connsiteX8" fmla="*/ 0 w 1198106"/>
              <a:gd name="connsiteY8" fmla="*/ 314285 h 982166"/>
              <a:gd name="connsiteX0" fmla="*/ 0 w 1198350"/>
              <a:gd name="connsiteY0" fmla="*/ 314285 h 982166"/>
              <a:gd name="connsiteX1" fmla="*/ 314285 w 1198350"/>
              <a:gd name="connsiteY1" fmla="*/ 0 h 982166"/>
              <a:gd name="connsiteX2" fmla="*/ 881631 w 1198350"/>
              <a:gd name="connsiteY2" fmla="*/ 0 h 982166"/>
              <a:gd name="connsiteX3" fmla="*/ 1195916 w 1198350"/>
              <a:gd name="connsiteY3" fmla="*/ 314285 h 982166"/>
              <a:gd name="connsiteX4" fmla="*/ 1195916 w 1198350"/>
              <a:gd name="connsiteY4" fmla="*/ 415965 h 982166"/>
              <a:gd name="connsiteX5" fmla="*/ 1198106 w 1198350"/>
              <a:gd name="connsiteY5" fmla="*/ 982166 h 982166"/>
              <a:gd name="connsiteX6" fmla="*/ 307230 w 1198350"/>
              <a:gd name="connsiteY6" fmla="*/ 737306 h 982166"/>
              <a:gd name="connsiteX7" fmla="*/ 0 w 1198350"/>
              <a:gd name="connsiteY7" fmla="*/ 415965 h 982166"/>
              <a:gd name="connsiteX8" fmla="*/ 0 w 1198350"/>
              <a:gd name="connsiteY8" fmla="*/ 314285 h 982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8350" h="982166">
                <a:moveTo>
                  <a:pt x="0" y="314285"/>
                </a:moveTo>
                <a:cubicBezTo>
                  <a:pt x="0" y="140710"/>
                  <a:pt x="140710" y="0"/>
                  <a:pt x="314285" y="0"/>
                </a:cubicBezTo>
                <a:lnTo>
                  <a:pt x="881631" y="0"/>
                </a:lnTo>
                <a:cubicBezTo>
                  <a:pt x="1055206" y="0"/>
                  <a:pt x="1195916" y="140710"/>
                  <a:pt x="1195916" y="314285"/>
                </a:cubicBezTo>
                <a:lnTo>
                  <a:pt x="1195916" y="415965"/>
                </a:lnTo>
                <a:cubicBezTo>
                  <a:pt x="1195916" y="611765"/>
                  <a:pt x="1199267" y="878127"/>
                  <a:pt x="1198106" y="982166"/>
                </a:cubicBezTo>
                <a:cubicBezTo>
                  <a:pt x="765574" y="855166"/>
                  <a:pt x="291734" y="737306"/>
                  <a:pt x="307230" y="737306"/>
                </a:cubicBezTo>
                <a:cubicBezTo>
                  <a:pt x="144239" y="702028"/>
                  <a:pt x="0" y="589540"/>
                  <a:pt x="0" y="415965"/>
                </a:cubicBezTo>
                <a:lnTo>
                  <a:pt x="0" y="314285"/>
                </a:lnTo>
                <a:close/>
              </a:path>
            </a:pathLst>
          </a:custGeom>
          <a:solidFill>
            <a:srgbClr val="CDE4F0"/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32760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endParaRPr lang="sv-SE" sz="1200" b="1" dirty="0">
              <a:solidFill>
                <a:schemeClr val="bg1"/>
              </a:solidFill>
            </a:endParaRPr>
          </a:p>
        </p:txBody>
      </p:sp>
      <p:sp>
        <p:nvSpPr>
          <p:cNvPr id="26" name="Rektangel med rundade hörn 7"/>
          <p:cNvSpPr/>
          <p:nvPr userDrawn="1"/>
        </p:nvSpPr>
        <p:spPr>
          <a:xfrm flipH="1">
            <a:off x="3200400" y="3419272"/>
            <a:ext cx="2461758" cy="2017653"/>
          </a:xfrm>
          <a:custGeom>
            <a:avLst/>
            <a:gdLst>
              <a:gd name="connsiteX0" fmla="*/ 0 w 1195916"/>
              <a:gd name="connsiteY0" fmla="*/ 314285 h 730250"/>
              <a:gd name="connsiteX1" fmla="*/ 314285 w 1195916"/>
              <a:gd name="connsiteY1" fmla="*/ 0 h 730250"/>
              <a:gd name="connsiteX2" fmla="*/ 881631 w 1195916"/>
              <a:gd name="connsiteY2" fmla="*/ 0 h 730250"/>
              <a:gd name="connsiteX3" fmla="*/ 1195916 w 1195916"/>
              <a:gd name="connsiteY3" fmla="*/ 314285 h 730250"/>
              <a:gd name="connsiteX4" fmla="*/ 1195916 w 1195916"/>
              <a:gd name="connsiteY4" fmla="*/ 415965 h 730250"/>
              <a:gd name="connsiteX5" fmla="*/ 881631 w 1195916"/>
              <a:gd name="connsiteY5" fmla="*/ 730250 h 730250"/>
              <a:gd name="connsiteX6" fmla="*/ 314285 w 1195916"/>
              <a:gd name="connsiteY6" fmla="*/ 730250 h 730250"/>
              <a:gd name="connsiteX7" fmla="*/ 0 w 1195916"/>
              <a:gd name="connsiteY7" fmla="*/ 415965 h 730250"/>
              <a:gd name="connsiteX8" fmla="*/ 0 w 1195916"/>
              <a:gd name="connsiteY8" fmla="*/ 314285 h 730250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07230 w 1278093"/>
              <a:gd name="connsiteY6" fmla="*/ 726722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02659"/>
              <a:gd name="connsiteY0" fmla="*/ 314285 h 977194"/>
              <a:gd name="connsiteX1" fmla="*/ 314285 w 1202659"/>
              <a:gd name="connsiteY1" fmla="*/ 0 h 977194"/>
              <a:gd name="connsiteX2" fmla="*/ 881631 w 1202659"/>
              <a:gd name="connsiteY2" fmla="*/ 0 h 977194"/>
              <a:gd name="connsiteX3" fmla="*/ 1195916 w 1202659"/>
              <a:gd name="connsiteY3" fmla="*/ 314285 h 977194"/>
              <a:gd name="connsiteX4" fmla="*/ 1195916 w 1202659"/>
              <a:gd name="connsiteY4" fmla="*/ 415965 h 977194"/>
              <a:gd name="connsiteX5" fmla="*/ 1202659 w 1202659"/>
              <a:gd name="connsiteY5" fmla="*/ 977194 h 977194"/>
              <a:gd name="connsiteX6" fmla="*/ 307230 w 1202659"/>
              <a:gd name="connsiteY6" fmla="*/ 726722 h 977194"/>
              <a:gd name="connsiteX7" fmla="*/ 0 w 1202659"/>
              <a:gd name="connsiteY7" fmla="*/ 415965 h 977194"/>
              <a:gd name="connsiteX8" fmla="*/ 0 w 1202659"/>
              <a:gd name="connsiteY8" fmla="*/ 314285 h 977194"/>
              <a:gd name="connsiteX0" fmla="*/ 0 w 1202659"/>
              <a:gd name="connsiteY0" fmla="*/ 314285 h 977194"/>
              <a:gd name="connsiteX1" fmla="*/ 314285 w 1202659"/>
              <a:gd name="connsiteY1" fmla="*/ 0 h 977194"/>
              <a:gd name="connsiteX2" fmla="*/ 881631 w 1202659"/>
              <a:gd name="connsiteY2" fmla="*/ 0 h 977194"/>
              <a:gd name="connsiteX3" fmla="*/ 1195916 w 1202659"/>
              <a:gd name="connsiteY3" fmla="*/ 314285 h 977194"/>
              <a:gd name="connsiteX4" fmla="*/ 1195916 w 1202659"/>
              <a:gd name="connsiteY4" fmla="*/ 415965 h 977194"/>
              <a:gd name="connsiteX5" fmla="*/ 1202659 w 1202659"/>
              <a:gd name="connsiteY5" fmla="*/ 977194 h 977194"/>
              <a:gd name="connsiteX6" fmla="*/ 307230 w 1202659"/>
              <a:gd name="connsiteY6" fmla="*/ 737306 h 977194"/>
              <a:gd name="connsiteX7" fmla="*/ 0 w 1202659"/>
              <a:gd name="connsiteY7" fmla="*/ 415965 h 977194"/>
              <a:gd name="connsiteX8" fmla="*/ 0 w 1202659"/>
              <a:gd name="connsiteY8" fmla="*/ 314285 h 977194"/>
              <a:gd name="connsiteX0" fmla="*/ 0 w 1202659"/>
              <a:gd name="connsiteY0" fmla="*/ 314285 h 977194"/>
              <a:gd name="connsiteX1" fmla="*/ 314285 w 1202659"/>
              <a:gd name="connsiteY1" fmla="*/ 0 h 977194"/>
              <a:gd name="connsiteX2" fmla="*/ 881631 w 1202659"/>
              <a:gd name="connsiteY2" fmla="*/ 0 h 977194"/>
              <a:gd name="connsiteX3" fmla="*/ 1195916 w 1202659"/>
              <a:gd name="connsiteY3" fmla="*/ 314285 h 977194"/>
              <a:gd name="connsiteX4" fmla="*/ 1195916 w 1202659"/>
              <a:gd name="connsiteY4" fmla="*/ 415965 h 977194"/>
              <a:gd name="connsiteX5" fmla="*/ 1202659 w 1202659"/>
              <a:gd name="connsiteY5" fmla="*/ 977194 h 977194"/>
              <a:gd name="connsiteX6" fmla="*/ 307230 w 1202659"/>
              <a:gd name="connsiteY6" fmla="*/ 737306 h 977194"/>
              <a:gd name="connsiteX7" fmla="*/ 0 w 1202659"/>
              <a:gd name="connsiteY7" fmla="*/ 415965 h 977194"/>
              <a:gd name="connsiteX8" fmla="*/ 0 w 1202659"/>
              <a:gd name="connsiteY8" fmla="*/ 314285 h 977194"/>
              <a:gd name="connsiteX0" fmla="*/ 0 w 1202659"/>
              <a:gd name="connsiteY0" fmla="*/ 314285 h 977217"/>
              <a:gd name="connsiteX1" fmla="*/ 314285 w 1202659"/>
              <a:gd name="connsiteY1" fmla="*/ 0 h 977217"/>
              <a:gd name="connsiteX2" fmla="*/ 881631 w 1202659"/>
              <a:gd name="connsiteY2" fmla="*/ 0 h 977217"/>
              <a:gd name="connsiteX3" fmla="*/ 1195916 w 1202659"/>
              <a:gd name="connsiteY3" fmla="*/ 314285 h 977217"/>
              <a:gd name="connsiteX4" fmla="*/ 1195916 w 1202659"/>
              <a:gd name="connsiteY4" fmla="*/ 415965 h 977217"/>
              <a:gd name="connsiteX5" fmla="*/ 1202659 w 1202659"/>
              <a:gd name="connsiteY5" fmla="*/ 977194 h 977217"/>
              <a:gd name="connsiteX6" fmla="*/ 307230 w 1202659"/>
              <a:gd name="connsiteY6" fmla="*/ 737306 h 977217"/>
              <a:gd name="connsiteX7" fmla="*/ 0 w 1202659"/>
              <a:gd name="connsiteY7" fmla="*/ 415965 h 977217"/>
              <a:gd name="connsiteX8" fmla="*/ 0 w 1202659"/>
              <a:gd name="connsiteY8" fmla="*/ 314285 h 977217"/>
              <a:gd name="connsiteX0" fmla="*/ 0 w 1202659"/>
              <a:gd name="connsiteY0" fmla="*/ 314285 h 983567"/>
              <a:gd name="connsiteX1" fmla="*/ 314285 w 1202659"/>
              <a:gd name="connsiteY1" fmla="*/ 0 h 983567"/>
              <a:gd name="connsiteX2" fmla="*/ 881631 w 1202659"/>
              <a:gd name="connsiteY2" fmla="*/ 0 h 983567"/>
              <a:gd name="connsiteX3" fmla="*/ 1195916 w 1202659"/>
              <a:gd name="connsiteY3" fmla="*/ 314285 h 983567"/>
              <a:gd name="connsiteX4" fmla="*/ 1195916 w 1202659"/>
              <a:gd name="connsiteY4" fmla="*/ 415965 h 983567"/>
              <a:gd name="connsiteX5" fmla="*/ 1202659 w 1202659"/>
              <a:gd name="connsiteY5" fmla="*/ 983544 h 983567"/>
              <a:gd name="connsiteX6" fmla="*/ 307230 w 1202659"/>
              <a:gd name="connsiteY6" fmla="*/ 737306 h 983567"/>
              <a:gd name="connsiteX7" fmla="*/ 0 w 1202659"/>
              <a:gd name="connsiteY7" fmla="*/ 415965 h 983567"/>
              <a:gd name="connsiteX8" fmla="*/ 0 w 1202659"/>
              <a:gd name="connsiteY8" fmla="*/ 314285 h 983567"/>
              <a:gd name="connsiteX0" fmla="*/ 0 w 1199484"/>
              <a:gd name="connsiteY0" fmla="*/ 314285 h 983567"/>
              <a:gd name="connsiteX1" fmla="*/ 314285 w 1199484"/>
              <a:gd name="connsiteY1" fmla="*/ 0 h 983567"/>
              <a:gd name="connsiteX2" fmla="*/ 881631 w 1199484"/>
              <a:gd name="connsiteY2" fmla="*/ 0 h 983567"/>
              <a:gd name="connsiteX3" fmla="*/ 1195916 w 1199484"/>
              <a:gd name="connsiteY3" fmla="*/ 314285 h 983567"/>
              <a:gd name="connsiteX4" fmla="*/ 1195916 w 1199484"/>
              <a:gd name="connsiteY4" fmla="*/ 415965 h 983567"/>
              <a:gd name="connsiteX5" fmla="*/ 1199484 w 1199484"/>
              <a:gd name="connsiteY5" fmla="*/ 983544 h 983567"/>
              <a:gd name="connsiteX6" fmla="*/ 307230 w 1199484"/>
              <a:gd name="connsiteY6" fmla="*/ 737306 h 983567"/>
              <a:gd name="connsiteX7" fmla="*/ 0 w 1199484"/>
              <a:gd name="connsiteY7" fmla="*/ 415965 h 983567"/>
              <a:gd name="connsiteX8" fmla="*/ 0 w 1199484"/>
              <a:gd name="connsiteY8" fmla="*/ 314285 h 983567"/>
              <a:gd name="connsiteX0" fmla="*/ 0 w 1199484"/>
              <a:gd name="connsiteY0" fmla="*/ 314285 h 983568"/>
              <a:gd name="connsiteX1" fmla="*/ 314285 w 1199484"/>
              <a:gd name="connsiteY1" fmla="*/ 0 h 983568"/>
              <a:gd name="connsiteX2" fmla="*/ 881631 w 1199484"/>
              <a:gd name="connsiteY2" fmla="*/ 0 h 983568"/>
              <a:gd name="connsiteX3" fmla="*/ 1195916 w 1199484"/>
              <a:gd name="connsiteY3" fmla="*/ 314285 h 983568"/>
              <a:gd name="connsiteX4" fmla="*/ 1195916 w 1199484"/>
              <a:gd name="connsiteY4" fmla="*/ 415965 h 983568"/>
              <a:gd name="connsiteX5" fmla="*/ 1199484 w 1199484"/>
              <a:gd name="connsiteY5" fmla="*/ 983544 h 983568"/>
              <a:gd name="connsiteX6" fmla="*/ 307230 w 1199484"/>
              <a:gd name="connsiteY6" fmla="*/ 737306 h 983568"/>
              <a:gd name="connsiteX7" fmla="*/ 0 w 1199484"/>
              <a:gd name="connsiteY7" fmla="*/ 415965 h 983568"/>
              <a:gd name="connsiteX8" fmla="*/ 0 w 1199484"/>
              <a:gd name="connsiteY8" fmla="*/ 314285 h 983568"/>
              <a:gd name="connsiteX0" fmla="*/ 0 w 1198106"/>
              <a:gd name="connsiteY0" fmla="*/ 314285 h 982190"/>
              <a:gd name="connsiteX1" fmla="*/ 314285 w 1198106"/>
              <a:gd name="connsiteY1" fmla="*/ 0 h 982190"/>
              <a:gd name="connsiteX2" fmla="*/ 881631 w 1198106"/>
              <a:gd name="connsiteY2" fmla="*/ 0 h 982190"/>
              <a:gd name="connsiteX3" fmla="*/ 1195916 w 1198106"/>
              <a:gd name="connsiteY3" fmla="*/ 314285 h 982190"/>
              <a:gd name="connsiteX4" fmla="*/ 1195916 w 1198106"/>
              <a:gd name="connsiteY4" fmla="*/ 415965 h 982190"/>
              <a:gd name="connsiteX5" fmla="*/ 1198106 w 1198106"/>
              <a:gd name="connsiteY5" fmla="*/ 982166 h 982190"/>
              <a:gd name="connsiteX6" fmla="*/ 307230 w 1198106"/>
              <a:gd name="connsiteY6" fmla="*/ 737306 h 982190"/>
              <a:gd name="connsiteX7" fmla="*/ 0 w 1198106"/>
              <a:gd name="connsiteY7" fmla="*/ 415965 h 982190"/>
              <a:gd name="connsiteX8" fmla="*/ 0 w 1198106"/>
              <a:gd name="connsiteY8" fmla="*/ 314285 h 982190"/>
              <a:gd name="connsiteX0" fmla="*/ 0 w 1198106"/>
              <a:gd name="connsiteY0" fmla="*/ 314285 h 982166"/>
              <a:gd name="connsiteX1" fmla="*/ 314285 w 1198106"/>
              <a:gd name="connsiteY1" fmla="*/ 0 h 982166"/>
              <a:gd name="connsiteX2" fmla="*/ 881631 w 1198106"/>
              <a:gd name="connsiteY2" fmla="*/ 0 h 982166"/>
              <a:gd name="connsiteX3" fmla="*/ 1195916 w 1198106"/>
              <a:gd name="connsiteY3" fmla="*/ 314285 h 982166"/>
              <a:gd name="connsiteX4" fmla="*/ 1195916 w 1198106"/>
              <a:gd name="connsiteY4" fmla="*/ 415965 h 982166"/>
              <a:gd name="connsiteX5" fmla="*/ 1198106 w 1198106"/>
              <a:gd name="connsiteY5" fmla="*/ 982166 h 982166"/>
              <a:gd name="connsiteX6" fmla="*/ 307230 w 1198106"/>
              <a:gd name="connsiteY6" fmla="*/ 737306 h 982166"/>
              <a:gd name="connsiteX7" fmla="*/ 0 w 1198106"/>
              <a:gd name="connsiteY7" fmla="*/ 415965 h 982166"/>
              <a:gd name="connsiteX8" fmla="*/ 0 w 1198106"/>
              <a:gd name="connsiteY8" fmla="*/ 314285 h 982166"/>
              <a:gd name="connsiteX0" fmla="*/ 0 w 1198106"/>
              <a:gd name="connsiteY0" fmla="*/ 314285 h 982166"/>
              <a:gd name="connsiteX1" fmla="*/ 314285 w 1198106"/>
              <a:gd name="connsiteY1" fmla="*/ 0 h 982166"/>
              <a:gd name="connsiteX2" fmla="*/ 881631 w 1198106"/>
              <a:gd name="connsiteY2" fmla="*/ 0 h 982166"/>
              <a:gd name="connsiteX3" fmla="*/ 1195916 w 1198106"/>
              <a:gd name="connsiteY3" fmla="*/ 314285 h 982166"/>
              <a:gd name="connsiteX4" fmla="*/ 1195916 w 1198106"/>
              <a:gd name="connsiteY4" fmla="*/ 415965 h 982166"/>
              <a:gd name="connsiteX5" fmla="*/ 1198106 w 1198106"/>
              <a:gd name="connsiteY5" fmla="*/ 982166 h 982166"/>
              <a:gd name="connsiteX6" fmla="*/ 307230 w 1198106"/>
              <a:gd name="connsiteY6" fmla="*/ 737306 h 982166"/>
              <a:gd name="connsiteX7" fmla="*/ 0 w 1198106"/>
              <a:gd name="connsiteY7" fmla="*/ 415965 h 982166"/>
              <a:gd name="connsiteX8" fmla="*/ 0 w 1198106"/>
              <a:gd name="connsiteY8" fmla="*/ 314285 h 982166"/>
              <a:gd name="connsiteX0" fmla="*/ 0 w 1198106"/>
              <a:gd name="connsiteY0" fmla="*/ 314285 h 982213"/>
              <a:gd name="connsiteX1" fmla="*/ 314285 w 1198106"/>
              <a:gd name="connsiteY1" fmla="*/ 0 h 982213"/>
              <a:gd name="connsiteX2" fmla="*/ 881631 w 1198106"/>
              <a:gd name="connsiteY2" fmla="*/ 0 h 982213"/>
              <a:gd name="connsiteX3" fmla="*/ 1195916 w 1198106"/>
              <a:gd name="connsiteY3" fmla="*/ 314285 h 982213"/>
              <a:gd name="connsiteX4" fmla="*/ 1195916 w 1198106"/>
              <a:gd name="connsiteY4" fmla="*/ 415965 h 982213"/>
              <a:gd name="connsiteX5" fmla="*/ 1198106 w 1198106"/>
              <a:gd name="connsiteY5" fmla="*/ 982166 h 982213"/>
              <a:gd name="connsiteX6" fmla="*/ 307230 w 1198106"/>
              <a:gd name="connsiteY6" fmla="*/ 737306 h 982213"/>
              <a:gd name="connsiteX7" fmla="*/ 0 w 1198106"/>
              <a:gd name="connsiteY7" fmla="*/ 415965 h 982213"/>
              <a:gd name="connsiteX8" fmla="*/ 0 w 1198106"/>
              <a:gd name="connsiteY8" fmla="*/ 314285 h 982213"/>
              <a:gd name="connsiteX0" fmla="*/ 0 w 1198854"/>
              <a:gd name="connsiteY0" fmla="*/ 314285 h 983118"/>
              <a:gd name="connsiteX1" fmla="*/ 314285 w 1198854"/>
              <a:gd name="connsiteY1" fmla="*/ 0 h 983118"/>
              <a:gd name="connsiteX2" fmla="*/ 881631 w 1198854"/>
              <a:gd name="connsiteY2" fmla="*/ 0 h 983118"/>
              <a:gd name="connsiteX3" fmla="*/ 1195916 w 1198854"/>
              <a:gd name="connsiteY3" fmla="*/ 314285 h 983118"/>
              <a:gd name="connsiteX4" fmla="*/ 1195916 w 1198854"/>
              <a:gd name="connsiteY4" fmla="*/ 415965 h 983118"/>
              <a:gd name="connsiteX5" fmla="*/ 1198106 w 1198854"/>
              <a:gd name="connsiteY5" fmla="*/ 982166 h 983118"/>
              <a:gd name="connsiteX6" fmla="*/ 307230 w 1198854"/>
              <a:gd name="connsiteY6" fmla="*/ 737306 h 983118"/>
              <a:gd name="connsiteX7" fmla="*/ 0 w 1198854"/>
              <a:gd name="connsiteY7" fmla="*/ 415965 h 983118"/>
              <a:gd name="connsiteX8" fmla="*/ 0 w 1198854"/>
              <a:gd name="connsiteY8" fmla="*/ 314285 h 983118"/>
              <a:gd name="connsiteX0" fmla="*/ 0 w 1198106"/>
              <a:gd name="connsiteY0" fmla="*/ 314285 h 983600"/>
              <a:gd name="connsiteX1" fmla="*/ 314285 w 1198106"/>
              <a:gd name="connsiteY1" fmla="*/ 0 h 983600"/>
              <a:gd name="connsiteX2" fmla="*/ 881631 w 1198106"/>
              <a:gd name="connsiteY2" fmla="*/ 0 h 983600"/>
              <a:gd name="connsiteX3" fmla="*/ 1195916 w 1198106"/>
              <a:gd name="connsiteY3" fmla="*/ 314285 h 983600"/>
              <a:gd name="connsiteX4" fmla="*/ 1195916 w 1198106"/>
              <a:gd name="connsiteY4" fmla="*/ 415965 h 983600"/>
              <a:gd name="connsiteX5" fmla="*/ 1198106 w 1198106"/>
              <a:gd name="connsiteY5" fmla="*/ 982166 h 983600"/>
              <a:gd name="connsiteX6" fmla="*/ 307230 w 1198106"/>
              <a:gd name="connsiteY6" fmla="*/ 737306 h 983600"/>
              <a:gd name="connsiteX7" fmla="*/ 0 w 1198106"/>
              <a:gd name="connsiteY7" fmla="*/ 415965 h 983600"/>
              <a:gd name="connsiteX8" fmla="*/ 0 w 1198106"/>
              <a:gd name="connsiteY8" fmla="*/ 314285 h 983600"/>
              <a:gd name="connsiteX0" fmla="*/ 0 w 1198106"/>
              <a:gd name="connsiteY0" fmla="*/ 314285 h 983600"/>
              <a:gd name="connsiteX1" fmla="*/ 314285 w 1198106"/>
              <a:gd name="connsiteY1" fmla="*/ 0 h 983600"/>
              <a:gd name="connsiteX2" fmla="*/ 881631 w 1198106"/>
              <a:gd name="connsiteY2" fmla="*/ 0 h 983600"/>
              <a:gd name="connsiteX3" fmla="*/ 1195916 w 1198106"/>
              <a:gd name="connsiteY3" fmla="*/ 314285 h 983600"/>
              <a:gd name="connsiteX4" fmla="*/ 1195916 w 1198106"/>
              <a:gd name="connsiteY4" fmla="*/ 415965 h 983600"/>
              <a:gd name="connsiteX5" fmla="*/ 1198106 w 1198106"/>
              <a:gd name="connsiteY5" fmla="*/ 982166 h 983600"/>
              <a:gd name="connsiteX6" fmla="*/ 307230 w 1198106"/>
              <a:gd name="connsiteY6" fmla="*/ 737306 h 983600"/>
              <a:gd name="connsiteX7" fmla="*/ 0 w 1198106"/>
              <a:gd name="connsiteY7" fmla="*/ 415965 h 983600"/>
              <a:gd name="connsiteX8" fmla="*/ 0 w 1198106"/>
              <a:gd name="connsiteY8" fmla="*/ 314285 h 983600"/>
              <a:gd name="connsiteX0" fmla="*/ 0 w 1198106"/>
              <a:gd name="connsiteY0" fmla="*/ 314285 h 983600"/>
              <a:gd name="connsiteX1" fmla="*/ 314285 w 1198106"/>
              <a:gd name="connsiteY1" fmla="*/ 0 h 983600"/>
              <a:gd name="connsiteX2" fmla="*/ 881631 w 1198106"/>
              <a:gd name="connsiteY2" fmla="*/ 0 h 983600"/>
              <a:gd name="connsiteX3" fmla="*/ 1195916 w 1198106"/>
              <a:gd name="connsiteY3" fmla="*/ 314285 h 983600"/>
              <a:gd name="connsiteX4" fmla="*/ 1195916 w 1198106"/>
              <a:gd name="connsiteY4" fmla="*/ 415965 h 983600"/>
              <a:gd name="connsiteX5" fmla="*/ 1198106 w 1198106"/>
              <a:gd name="connsiteY5" fmla="*/ 982166 h 983600"/>
              <a:gd name="connsiteX6" fmla="*/ 307230 w 1198106"/>
              <a:gd name="connsiteY6" fmla="*/ 737306 h 983600"/>
              <a:gd name="connsiteX7" fmla="*/ 0 w 1198106"/>
              <a:gd name="connsiteY7" fmla="*/ 415965 h 983600"/>
              <a:gd name="connsiteX8" fmla="*/ 0 w 1198106"/>
              <a:gd name="connsiteY8" fmla="*/ 314285 h 983600"/>
              <a:gd name="connsiteX0" fmla="*/ 0 w 1198106"/>
              <a:gd name="connsiteY0" fmla="*/ 314285 h 982727"/>
              <a:gd name="connsiteX1" fmla="*/ 314285 w 1198106"/>
              <a:gd name="connsiteY1" fmla="*/ 0 h 982727"/>
              <a:gd name="connsiteX2" fmla="*/ 881631 w 1198106"/>
              <a:gd name="connsiteY2" fmla="*/ 0 h 982727"/>
              <a:gd name="connsiteX3" fmla="*/ 1195916 w 1198106"/>
              <a:gd name="connsiteY3" fmla="*/ 314285 h 982727"/>
              <a:gd name="connsiteX4" fmla="*/ 1195916 w 1198106"/>
              <a:gd name="connsiteY4" fmla="*/ 415965 h 982727"/>
              <a:gd name="connsiteX5" fmla="*/ 1198106 w 1198106"/>
              <a:gd name="connsiteY5" fmla="*/ 982166 h 982727"/>
              <a:gd name="connsiteX6" fmla="*/ 307230 w 1198106"/>
              <a:gd name="connsiteY6" fmla="*/ 737306 h 982727"/>
              <a:gd name="connsiteX7" fmla="*/ 0 w 1198106"/>
              <a:gd name="connsiteY7" fmla="*/ 415965 h 982727"/>
              <a:gd name="connsiteX8" fmla="*/ 0 w 1198106"/>
              <a:gd name="connsiteY8" fmla="*/ 314285 h 982727"/>
              <a:gd name="connsiteX0" fmla="*/ 0 w 1198349"/>
              <a:gd name="connsiteY0" fmla="*/ 314285 h 983011"/>
              <a:gd name="connsiteX1" fmla="*/ 314285 w 1198349"/>
              <a:gd name="connsiteY1" fmla="*/ 0 h 983011"/>
              <a:gd name="connsiteX2" fmla="*/ 881631 w 1198349"/>
              <a:gd name="connsiteY2" fmla="*/ 0 h 983011"/>
              <a:gd name="connsiteX3" fmla="*/ 1195916 w 1198349"/>
              <a:gd name="connsiteY3" fmla="*/ 314285 h 983011"/>
              <a:gd name="connsiteX4" fmla="*/ 1195916 w 1198349"/>
              <a:gd name="connsiteY4" fmla="*/ 415965 h 983011"/>
              <a:gd name="connsiteX5" fmla="*/ 1198106 w 1198349"/>
              <a:gd name="connsiteY5" fmla="*/ 982166 h 983011"/>
              <a:gd name="connsiteX6" fmla="*/ 307230 w 1198349"/>
              <a:gd name="connsiteY6" fmla="*/ 737306 h 983011"/>
              <a:gd name="connsiteX7" fmla="*/ 0 w 1198349"/>
              <a:gd name="connsiteY7" fmla="*/ 415965 h 983011"/>
              <a:gd name="connsiteX8" fmla="*/ 0 w 1198349"/>
              <a:gd name="connsiteY8" fmla="*/ 314285 h 983011"/>
              <a:gd name="connsiteX0" fmla="*/ 0 w 1198106"/>
              <a:gd name="connsiteY0" fmla="*/ 314285 h 983230"/>
              <a:gd name="connsiteX1" fmla="*/ 314285 w 1198106"/>
              <a:gd name="connsiteY1" fmla="*/ 0 h 983230"/>
              <a:gd name="connsiteX2" fmla="*/ 881631 w 1198106"/>
              <a:gd name="connsiteY2" fmla="*/ 0 h 983230"/>
              <a:gd name="connsiteX3" fmla="*/ 1195916 w 1198106"/>
              <a:gd name="connsiteY3" fmla="*/ 314285 h 983230"/>
              <a:gd name="connsiteX4" fmla="*/ 1195916 w 1198106"/>
              <a:gd name="connsiteY4" fmla="*/ 415965 h 983230"/>
              <a:gd name="connsiteX5" fmla="*/ 1198106 w 1198106"/>
              <a:gd name="connsiteY5" fmla="*/ 982166 h 983230"/>
              <a:gd name="connsiteX6" fmla="*/ 307230 w 1198106"/>
              <a:gd name="connsiteY6" fmla="*/ 737306 h 983230"/>
              <a:gd name="connsiteX7" fmla="*/ 0 w 1198106"/>
              <a:gd name="connsiteY7" fmla="*/ 415965 h 983230"/>
              <a:gd name="connsiteX8" fmla="*/ 0 w 1198106"/>
              <a:gd name="connsiteY8" fmla="*/ 314285 h 983230"/>
              <a:gd name="connsiteX0" fmla="*/ 0 w 1198106"/>
              <a:gd name="connsiteY0" fmla="*/ 314285 h 982816"/>
              <a:gd name="connsiteX1" fmla="*/ 314285 w 1198106"/>
              <a:gd name="connsiteY1" fmla="*/ 0 h 982816"/>
              <a:gd name="connsiteX2" fmla="*/ 881631 w 1198106"/>
              <a:gd name="connsiteY2" fmla="*/ 0 h 982816"/>
              <a:gd name="connsiteX3" fmla="*/ 1195916 w 1198106"/>
              <a:gd name="connsiteY3" fmla="*/ 314285 h 982816"/>
              <a:gd name="connsiteX4" fmla="*/ 1195916 w 1198106"/>
              <a:gd name="connsiteY4" fmla="*/ 415965 h 982816"/>
              <a:gd name="connsiteX5" fmla="*/ 1198106 w 1198106"/>
              <a:gd name="connsiteY5" fmla="*/ 982166 h 982816"/>
              <a:gd name="connsiteX6" fmla="*/ 307230 w 1198106"/>
              <a:gd name="connsiteY6" fmla="*/ 737306 h 982816"/>
              <a:gd name="connsiteX7" fmla="*/ 0 w 1198106"/>
              <a:gd name="connsiteY7" fmla="*/ 415965 h 982816"/>
              <a:gd name="connsiteX8" fmla="*/ 0 w 1198106"/>
              <a:gd name="connsiteY8" fmla="*/ 314285 h 982816"/>
              <a:gd name="connsiteX0" fmla="*/ 0 w 1198349"/>
              <a:gd name="connsiteY0" fmla="*/ 314285 h 982644"/>
              <a:gd name="connsiteX1" fmla="*/ 314285 w 1198349"/>
              <a:gd name="connsiteY1" fmla="*/ 0 h 982644"/>
              <a:gd name="connsiteX2" fmla="*/ 881631 w 1198349"/>
              <a:gd name="connsiteY2" fmla="*/ 0 h 982644"/>
              <a:gd name="connsiteX3" fmla="*/ 1195916 w 1198349"/>
              <a:gd name="connsiteY3" fmla="*/ 314285 h 982644"/>
              <a:gd name="connsiteX4" fmla="*/ 1195916 w 1198349"/>
              <a:gd name="connsiteY4" fmla="*/ 415965 h 982644"/>
              <a:gd name="connsiteX5" fmla="*/ 1198106 w 1198349"/>
              <a:gd name="connsiteY5" fmla="*/ 982166 h 982644"/>
              <a:gd name="connsiteX6" fmla="*/ 307230 w 1198349"/>
              <a:gd name="connsiteY6" fmla="*/ 737306 h 982644"/>
              <a:gd name="connsiteX7" fmla="*/ 0 w 1198349"/>
              <a:gd name="connsiteY7" fmla="*/ 415965 h 982644"/>
              <a:gd name="connsiteX8" fmla="*/ 0 w 1198349"/>
              <a:gd name="connsiteY8" fmla="*/ 314285 h 982644"/>
              <a:gd name="connsiteX0" fmla="*/ 0 w 1198349"/>
              <a:gd name="connsiteY0" fmla="*/ 314285 h 987703"/>
              <a:gd name="connsiteX1" fmla="*/ 314285 w 1198349"/>
              <a:gd name="connsiteY1" fmla="*/ 0 h 987703"/>
              <a:gd name="connsiteX2" fmla="*/ 881631 w 1198349"/>
              <a:gd name="connsiteY2" fmla="*/ 0 h 987703"/>
              <a:gd name="connsiteX3" fmla="*/ 1195916 w 1198349"/>
              <a:gd name="connsiteY3" fmla="*/ 314285 h 987703"/>
              <a:gd name="connsiteX4" fmla="*/ 1195916 w 1198349"/>
              <a:gd name="connsiteY4" fmla="*/ 415965 h 987703"/>
              <a:gd name="connsiteX5" fmla="*/ 1198106 w 1198349"/>
              <a:gd name="connsiteY5" fmla="*/ 982166 h 987703"/>
              <a:gd name="connsiteX6" fmla="*/ 307230 w 1198349"/>
              <a:gd name="connsiteY6" fmla="*/ 737306 h 987703"/>
              <a:gd name="connsiteX7" fmla="*/ 0 w 1198349"/>
              <a:gd name="connsiteY7" fmla="*/ 415965 h 987703"/>
              <a:gd name="connsiteX8" fmla="*/ 0 w 1198349"/>
              <a:gd name="connsiteY8" fmla="*/ 314285 h 987703"/>
              <a:gd name="connsiteX0" fmla="*/ 0 w 1198106"/>
              <a:gd name="connsiteY0" fmla="*/ 314285 h 1002462"/>
              <a:gd name="connsiteX1" fmla="*/ 314285 w 1198106"/>
              <a:gd name="connsiteY1" fmla="*/ 0 h 1002462"/>
              <a:gd name="connsiteX2" fmla="*/ 881631 w 1198106"/>
              <a:gd name="connsiteY2" fmla="*/ 0 h 1002462"/>
              <a:gd name="connsiteX3" fmla="*/ 1195916 w 1198106"/>
              <a:gd name="connsiteY3" fmla="*/ 314285 h 1002462"/>
              <a:gd name="connsiteX4" fmla="*/ 1195916 w 1198106"/>
              <a:gd name="connsiteY4" fmla="*/ 415965 h 1002462"/>
              <a:gd name="connsiteX5" fmla="*/ 1198106 w 1198106"/>
              <a:gd name="connsiteY5" fmla="*/ 982166 h 1002462"/>
              <a:gd name="connsiteX6" fmla="*/ 307230 w 1198106"/>
              <a:gd name="connsiteY6" fmla="*/ 737306 h 1002462"/>
              <a:gd name="connsiteX7" fmla="*/ 0 w 1198106"/>
              <a:gd name="connsiteY7" fmla="*/ 415965 h 1002462"/>
              <a:gd name="connsiteX8" fmla="*/ 0 w 1198106"/>
              <a:gd name="connsiteY8" fmla="*/ 314285 h 1002462"/>
              <a:gd name="connsiteX0" fmla="*/ 0 w 1198106"/>
              <a:gd name="connsiteY0" fmla="*/ 314285 h 994293"/>
              <a:gd name="connsiteX1" fmla="*/ 314285 w 1198106"/>
              <a:gd name="connsiteY1" fmla="*/ 0 h 994293"/>
              <a:gd name="connsiteX2" fmla="*/ 881631 w 1198106"/>
              <a:gd name="connsiteY2" fmla="*/ 0 h 994293"/>
              <a:gd name="connsiteX3" fmla="*/ 1195916 w 1198106"/>
              <a:gd name="connsiteY3" fmla="*/ 314285 h 994293"/>
              <a:gd name="connsiteX4" fmla="*/ 1195916 w 1198106"/>
              <a:gd name="connsiteY4" fmla="*/ 415965 h 994293"/>
              <a:gd name="connsiteX5" fmla="*/ 1198106 w 1198106"/>
              <a:gd name="connsiteY5" fmla="*/ 982166 h 994293"/>
              <a:gd name="connsiteX6" fmla="*/ 307230 w 1198106"/>
              <a:gd name="connsiteY6" fmla="*/ 737306 h 994293"/>
              <a:gd name="connsiteX7" fmla="*/ 0 w 1198106"/>
              <a:gd name="connsiteY7" fmla="*/ 415965 h 994293"/>
              <a:gd name="connsiteX8" fmla="*/ 0 w 1198106"/>
              <a:gd name="connsiteY8" fmla="*/ 314285 h 994293"/>
              <a:gd name="connsiteX0" fmla="*/ 0 w 1198106"/>
              <a:gd name="connsiteY0" fmla="*/ 314285 h 992226"/>
              <a:gd name="connsiteX1" fmla="*/ 314285 w 1198106"/>
              <a:gd name="connsiteY1" fmla="*/ 0 h 992226"/>
              <a:gd name="connsiteX2" fmla="*/ 881631 w 1198106"/>
              <a:gd name="connsiteY2" fmla="*/ 0 h 992226"/>
              <a:gd name="connsiteX3" fmla="*/ 1195916 w 1198106"/>
              <a:gd name="connsiteY3" fmla="*/ 314285 h 992226"/>
              <a:gd name="connsiteX4" fmla="*/ 1195916 w 1198106"/>
              <a:gd name="connsiteY4" fmla="*/ 415965 h 992226"/>
              <a:gd name="connsiteX5" fmla="*/ 1198106 w 1198106"/>
              <a:gd name="connsiteY5" fmla="*/ 982166 h 992226"/>
              <a:gd name="connsiteX6" fmla="*/ 307230 w 1198106"/>
              <a:gd name="connsiteY6" fmla="*/ 737306 h 992226"/>
              <a:gd name="connsiteX7" fmla="*/ 0 w 1198106"/>
              <a:gd name="connsiteY7" fmla="*/ 415965 h 992226"/>
              <a:gd name="connsiteX8" fmla="*/ 0 w 1198106"/>
              <a:gd name="connsiteY8" fmla="*/ 314285 h 992226"/>
              <a:gd name="connsiteX0" fmla="*/ 0 w 1198106"/>
              <a:gd name="connsiteY0" fmla="*/ 314285 h 989392"/>
              <a:gd name="connsiteX1" fmla="*/ 314285 w 1198106"/>
              <a:gd name="connsiteY1" fmla="*/ 0 h 989392"/>
              <a:gd name="connsiteX2" fmla="*/ 881631 w 1198106"/>
              <a:gd name="connsiteY2" fmla="*/ 0 h 989392"/>
              <a:gd name="connsiteX3" fmla="*/ 1195916 w 1198106"/>
              <a:gd name="connsiteY3" fmla="*/ 314285 h 989392"/>
              <a:gd name="connsiteX4" fmla="*/ 1195916 w 1198106"/>
              <a:gd name="connsiteY4" fmla="*/ 415965 h 989392"/>
              <a:gd name="connsiteX5" fmla="*/ 1198106 w 1198106"/>
              <a:gd name="connsiteY5" fmla="*/ 982166 h 989392"/>
              <a:gd name="connsiteX6" fmla="*/ 307230 w 1198106"/>
              <a:gd name="connsiteY6" fmla="*/ 737306 h 989392"/>
              <a:gd name="connsiteX7" fmla="*/ 0 w 1198106"/>
              <a:gd name="connsiteY7" fmla="*/ 415965 h 989392"/>
              <a:gd name="connsiteX8" fmla="*/ 0 w 1198106"/>
              <a:gd name="connsiteY8" fmla="*/ 314285 h 989392"/>
              <a:gd name="connsiteX0" fmla="*/ 0 w 1198349"/>
              <a:gd name="connsiteY0" fmla="*/ 314285 h 999994"/>
              <a:gd name="connsiteX1" fmla="*/ 314285 w 1198349"/>
              <a:gd name="connsiteY1" fmla="*/ 0 h 999994"/>
              <a:gd name="connsiteX2" fmla="*/ 881631 w 1198349"/>
              <a:gd name="connsiteY2" fmla="*/ 0 h 999994"/>
              <a:gd name="connsiteX3" fmla="*/ 1195916 w 1198349"/>
              <a:gd name="connsiteY3" fmla="*/ 314285 h 999994"/>
              <a:gd name="connsiteX4" fmla="*/ 1195916 w 1198349"/>
              <a:gd name="connsiteY4" fmla="*/ 415965 h 999994"/>
              <a:gd name="connsiteX5" fmla="*/ 1198106 w 1198349"/>
              <a:gd name="connsiteY5" fmla="*/ 982166 h 999994"/>
              <a:gd name="connsiteX6" fmla="*/ 307230 w 1198349"/>
              <a:gd name="connsiteY6" fmla="*/ 737306 h 999994"/>
              <a:gd name="connsiteX7" fmla="*/ 0 w 1198349"/>
              <a:gd name="connsiteY7" fmla="*/ 415965 h 999994"/>
              <a:gd name="connsiteX8" fmla="*/ 0 w 1198349"/>
              <a:gd name="connsiteY8" fmla="*/ 314285 h 999994"/>
              <a:gd name="connsiteX0" fmla="*/ 0 w 1198349"/>
              <a:gd name="connsiteY0" fmla="*/ 314285 h 1010400"/>
              <a:gd name="connsiteX1" fmla="*/ 314285 w 1198349"/>
              <a:gd name="connsiteY1" fmla="*/ 0 h 1010400"/>
              <a:gd name="connsiteX2" fmla="*/ 881631 w 1198349"/>
              <a:gd name="connsiteY2" fmla="*/ 0 h 1010400"/>
              <a:gd name="connsiteX3" fmla="*/ 1195916 w 1198349"/>
              <a:gd name="connsiteY3" fmla="*/ 314285 h 1010400"/>
              <a:gd name="connsiteX4" fmla="*/ 1195916 w 1198349"/>
              <a:gd name="connsiteY4" fmla="*/ 415965 h 1010400"/>
              <a:gd name="connsiteX5" fmla="*/ 1198106 w 1198349"/>
              <a:gd name="connsiteY5" fmla="*/ 982166 h 1010400"/>
              <a:gd name="connsiteX6" fmla="*/ 307230 w 1198349"/>
              <a:gd name="connsiteY6" fmla="*/ 737306 h 1010400"/>
              <a:gd name="connsiteX7" fmla="*/ 0 w 1198349"/>
              <a:gd name="connsiteY7" fmla="*/ 415965 h 1010400"/>
              <a:gd name="connsiteX8" fmla="*/ 0 w 1198349"/>
              <a:gd name="connsiteY8" fmla="*/ 314285 h 1010400"/>
              <a:gd name="connsiteX0" fmla="*/ 0 w 1198349"/>
              <a:gd name="connsiteY0" fmla="*/ 314285 h 1002462"/>
              <a:gd name="connsiteX1" fmla="*/ 314285 w 1198349"/>
              <a:gd name="connsiteY1" fmla="*/ 0 h 1002462"/>
              <a:gd name="connsiteX2" fmla="*/ 881631 w 1198349"/>
              <a:gd name="connsiteY2" fmla="*/ 0 h 1002462"/>
              <a:gd name="connsiteX3" fmla="*/ 1195916 w 1198349"/>
              <a:gd name="connsiteY3" fmla="*/ 314285 h 1002462"/>
              <a:gd name="connsiteX4" fmla="*/ 1195916 w 1198349"/>
              <a:gd name="connsiteY4" fmla="*/ 415965 h 1002462"/>
              <a:gd name="connsiteX5" fmla="*/ 1198106 w 1198349"/>
              <a:gd name="connsiteY5" fmla="*/ 982166 h 1002462"/>
              <a:gd name="connsiteX6" fmla="*/ 307230 w 1198349"/>
              <a:gd name="connsiteY6" fmla="*/ 737306 h 1002462"/>
              <a:gd name="connsiteX7" fmla="*/ 0 w 1198349"/>
              <a:gd name="connsiteY7" fmla="*/ 415965 h 1002462"/>
              <a:gd name="connsiteX8" fmla="*/ 0 w 1198349"/>
              <a:gd name="connsiteY8" fmla="*/ 314285 h 1002462"/>
              <a:gd name="connsiteX0" fmla="*/ 0 w 1198106"/>
              <a:gd name="connsiteY0" fmla="*/ 314285 h 1009026"/>
              <a:gd name="connsiteX1" fmla="*/ 314285 w 1198106"/>
              <a:gd name="connsiteY1" fmla="*/ 0 h 1009026"/>
              <a:gd name="connsiteX2" fmla="*/ 881631 w 1198106"/>
              <a:gd name="connsiteY2" fmla="*/ 0 h 1009026"/>
              <a:gd name="connsiteX3" fmla="*/ 1195916 w 1198106"/>
              <a:gd name="connsiteY3" fmla="*/ 314285 h 1009026"/>
              <a:gd name="connsiteX4" fmla="*/ 1195916 w 1198106"/>
              <a:gd name="connsiteY4" fmla="*/ 415965 h 1009026"/>
              <a:gd name="connsiteX5" fmla="*/ 1198106 w 1198106"/>
              <a:gd name="connsiteY5" fmla="*/ 982166 h 1009026"/>
              <a:gd name="connsiteX6" fmla="*/ 307230 w 1198106"/>
              <a:gd name="connsiteY6" fmla="*/ 737306 h 1009026"/>
              <a:gd name="connsiteX7" fmla="*/ 0 w 1198106"/>
              <a:gd name="connsiteY7" fmla="*/ 415965 h 1009026"/>
              <a:gd name="connsiteX8" fmla="*/ 0 w 1198106"/>
              <a:gd name="connsiteY8" fmla="*/ 314285 h 1009026"/>
              <a:gd name="connsiteX0" fmla="*/ 0 w 1215132"/>
              <a:gd name="connsiteY0" fmla="*/ 314285 h 1013202"/>
              <a:gd name="connsiteX1" fmla="*/ 314285 w 1215132"/>
              <a:gd name="connsiteY1" fmla="*/ 0 h 1013202"/>
              <a:gd name="connsiteX2" fmla="*/ 881631 w 1215132"/>
              <a:gd name="connsiteY2" fmla="*/ 0 h 1013202"/>
              <a:gd name="connsiteX3" fmla="*/ 1195916 w 1215132"/>
              <a:gd name="connsiteY3" fmla="*/ 314285 h 1013202"/>
              <a:gd name="connsiteX4" fmla="*/ 1195916 w 1215132"/>
              <a:gd name="connsiteY4" fmla="*/ 415965 h 1013202"/>
              <a:gd name="connsiteX5" fmla="*/ 1198106 w 1215132"/>
              <a:gd name="connsiteY5" fmla="*/ 982166 h 1013202"/>
              <a:gd name="connsiteX6" fmla="*/ 307230 w 1215132"/>
              <a:gd name="connsiteY6" fmla="*/ 737306 h 1013202"/>
              <a:gd name="connsiteX7" fmla="*/ 0 w 1215132"/>
              <a:gd name="connsiteY7" fmla="*/ 415965 h 1013202"/>
              <a:gd name="connsiteX8" fmla="*/ 0 w 1215132"/>
              <a:gd name="connsiteY8" fmla="*/ 314285 h 1013202"/>
              <a:gd name="connsiteX0" fmla="*/ 0 w 1200285"/>
              <a:gd name="connsiteY0" fmla="*/ 314285 h 1011792"/>
              <a:gd name="connsiteX1" fmla="*/ 314285 w 1200285"/>
              <a:gd name="connsiteY1" fmla="*/ 0 h 1011792"/>
              <a:gd name="connsiteX2" fmla="*/ 881631 w 1200285"/>
              <a:gd name="connsiteY2" fmla="*/ 0 h 1011792"/>
              <a:gd name="connsiteX3" fmla="*/ 1195916 w 1200285"/>
              <a:gd name="connsiteY3" fmla="*/ 314285 h 1011792"/>
              <a:gd name="connsiteX4" fmla="*/ 1195916 w 1200285"/>
              <a:gd name="connsiteY4" fmla="*/ 415965 h 1011792"/>
              <a:gd name="connsiteX5" fmla="*/ 1198106 w 1200285"/>
              <a:gd name="connsiteY5" fmla="*/ 982166 h 1011792"/>
              <a:gd name="connsiteX6" fmla="*/ 307230 w 1200285"/>
              <a:gd name="connsiteY6" fmla="*/ 737306 h 1011792"/>
              <a:gd name="connsiteX7" fmla="*/ 0 w 1200285"/>
              <a:gd name="connsiteY7" fmla="*/ 415965 h 1011792"/>
              <a:gd name="connsiteX8" fmla="*/ 0 w 1200285"/>
              <a:gd name="connsiteY8" fmla="*/ 314285 h 1011792"/>
              <a:gd name="connsiteX0" fmla="*/ 0 w 1198349"/>
              <a:gd name="connsiteY0" fmla="*/ 314285 h 1013202"/>
              <a:gd name="connsiteX1" fmla="*/ 314285 w 1198349"/>
              <a:gd name="connsiteY1" fmla="*/ 0 h 1013202"/>
              <a:gd name="connsiteX2" fmla="*/ 881631 w 1198349"/>
              <a:gd name="connsiteY2" fmla="*/ 0 h 1013202"/>
              <a:gd name="connsiteX3" fmla="*/ 1195916 w 1198349"/>
              <a:gd name="connsiteY3" fmla="*/ 314285 h 1013202"/>
              <a:gd name="connsiteX4" fmla="*/ 1195916 w 1198349"/>
              <a:gd name="connsiteY4" fmla="*/ 415965 h 1013202"/>
              <a:gd name="connsiteX5" fmla="*/ 1198106 w 1198349"/>
              <a:gd name="connsiteY5" fmla="*/ 982166 h 1013202"/>
              <a:gd name="connsiteX6" fmla="*/ 307230 w 1198349"/>
              <a:gd name="connsiteY6" fmla="*/ 737306 h 1013202"/>
              <a:gd name="connsiteX7" fmla="*/ 0 w 1198349"/>
              <a:gd name="connsiteY7" fmla="*/ 415965 h 1013202"/>
              <a:gd name="connsiteX8" fmla="*/ 0 w 1198349"/>
              <a:gd name="connsiteY8" fmla="*/ 314285 h 1013202"/>
              <a:gd name="connsiteX0" fmla="*/ 0 w 1264173"/>
              <a:gd name="connsiteY0" fmla="*/ 314285 h 1029724"/>
              <a:gd name="connsiteX1" fmla="*/ 314285 w 1264173"/>
              <a:gd name="connsiteY1" fmla="*/ 0 h 1029724"/>
              <a:gd name="connsiteX2" fmla="*/ 881631 w 1264173"/>
              <a:gd name="connsiteY2" fmla="*/ 0 h 1029724"/>
              <a:gd name="connsiteX3" fmla="*/ 1195916 w 1264173"/>
              <a:gd name="connsiteY3" fmla="*/ 314285 h 1029724"/>
              <a:gd name="connsiteX4" fmla="*/ 1195916 w 1264173"/>
              <a:gd name="connsiteY4" fmla="*/ 415965 h 1029724"/>
              <a:gd name="connsiteX5" fmla="*/ 1198106 w 1264173"/>
              <a:gd name="connsiteY5" fmla="*/ 982166 h 1029724"/>
              <a:gd name="connsiteX6" fmla="*/ 307230 w 1264173"/>
              <a:gd name="connsiteY6" fmla="*/ 737306 h 1029724"/>
              <a:gd name="connsiteX7" fmla="*/ 0 w 1264173"/>
              <a:gd name="connsiteY7" fmla="*/ 415965 h 1029724"/>
              <a:gd name="connsiteX8" fmla="*/ 0 w 1264173"/>
              <a:gd name="connsiteY8" fmla="*/ 314285 h 1029724"/>
              <a:gd name="connsiteX0" fmla="*/ 0 w 1200285"/>
              <a:gd name="connsiteY0" fmla="*/ 314285 h 982166"/>
              <a:gd name="connsiteX1" fmla="*/ 314285 w 1200285"/>
              <a:gd name="connsiteY1" fmla="*/ 0 h 982166"/>
              <a:gd name="connsiteX2" fmla="*/ 881631 w 1200285"/>
              <a:gd name="connsiteY2" fmla="*/ 0 h 982166"/>
              <a:gd name="connsiteX3" fmla="*/ 1195916 w 1200285"/>
              <a:gd name="connsiteY3" fmla="*/ 314285 h 982166"/>
              <a:gd name="connsiteX4" fmla="*/ 1195916 w 1200285"/>
              <a:gd name="connsiteY4" fmla="*/ 415965 h 982166"/>
              <a:gd name="connsiteX5" fmla="*/ 1198106 w 1200285"/>
              <a:gd name="connsiteY5" fmla="*/ 982166 h 982166"/>
              <a:gd name="connsiteX6" fmla="*/ 307230 w 1200285"/>
              <a:gd name="connsiteY6" fmla="*/ 737306 h 982166"/>
              <a:gd name="connsiteX7" fmla="*/ 0 w 1200285"/>
              <a:gd name="connsiteY7" fmla="*/ 415965 h 982166"/>
              <a:gd name="connsiteX8" fmla="*/ 0 w 1200285"/>
              <a:gd name="connsiteY8" fmla="*/ 314285 h 982166"/>
              <a:gd name="connsiteX0" fmla="*/ 0 w 1198106"/>
              <a:gd name="connsiteY0" fmla="*/ 314285 h 982166"/>
              <a:gd name="connsiteX1" fmla="*/ 314285 w 1198106"/>
              <a:gd name="connsiteY1" fmla="*/ 0 h 982166"/>
              <a:gd name="connsiteX2" fmla="*/ 881631 w 1198106"/>
              <a:gd name="connsiteY2" fmla="*/ 0 h 982166"/>
              <a:gd name="connsiteX3" fmla="*/ 1195916 w 1198106"/>
              <a:gd name="connsiteY3" fmla="*/ 314285 h 982166"/>
              <a:gd name="connsiteX4" fmla="*/ 1195916 w 1198106"/>
              <a:gd name="connsiteY4" fmla="*/ 415965 h 982166"/>
              <a:gd name="connsiteX5" fmla="*/ 1198106 w 1198106"/>
              <a:gd name="connsiteY5" fmla="*/ 982166 h 982166"/>
              <a:gd name="connsiteX6" fmla="*/ 307230 w 1198106"/>
              <a:gd name="connsiteY6" fmla="*/ 737306 h 982166"/>
              <a:gd name="connsiteX7" fmla="*/ 0 w 1198106"/>
              <a:gd name="connsiteY7" fmla="*/ 415965 h 982166"/>
              <a:gd name="connsiteX8" fmla="*/ 0 w 1198106"/>
              <a:gd name="connsiteY8" fmla="*/ 314285 h 982166"/>
              <a:gd name="connsiteX0" fmla="*/ 0 w 1198350"/>
              <a:gd name="connsiteY0" fmla="*/ 314285 h 982166"/>
              <a:gd name="connsiteX1" fmla="*/ 314285 w 1198350"/>
              <a:gd name="connsiteY1" fmla="*/ 0 h 982166"/>
              <a:gd name="connsiteX2" fmla="*/ 881631 w 1198350"/>
              <a:gd name="connsiteY2" fmla="*/ 0 h 982166"/>
              <a:gd name="connsiteX3" fmla="*/ 1195916 w 1198350"/>
              <a:gd name="connsiteY3" fmla="*/ 314285 h 982166"/>
              <a:gd name="connsiteX4" fmla="*/ 1195916 w 1198350"/>
              <a:gd name="connsiteY4" fmla="*/ 415965 h 982166"/>
              <a:gd name="connsiteX5" fmla="*/ 1198106 w 1198350"/>
              <a:gd name="connsiteY5" fmla="*/ 982166 h 982166"/>
              <a:gd name="connsiteX6" fmla="*/ 307230 w 1198350"/>
              <a:gd name="connsiteY6" fmla="*/ 737306 h 982166"/>
              <a:gd name="connsiteX7" fmla="*/ 0 w 1198350"/>
              <a:gd name="connsiteY7" fmla="*/ 415965 h 982166"/>
              <a:gd name="connsiteX8" fmla="*/ 0 w 1198350"/>
              <a:gd name="connsiteY8" fmla="*/ 314285 h 982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8350" h="982166">
                <a:moveTo>
                  <a:pt x="0" y="314285"/>
                </a:moveTo>
                <a:cubicBezTo>
                  <a:pt x="0" y="140710"/>
                  <a:pt x="140710" y="0"/>
                  <a:pt x="314285" y="0"/>
                </a:cubicBezTo>
                <a:lnTo>
                  <a:pt x="881631" y="0"/>
                </a:lnTo>
                <a:cubicBezTo>
                  <a:pt x="1055206" y="0"/>
                  <a:pt x="1195916" y="140710"/>
                  <a:pt x="1195916" y="314285"/>
                </a:cubicBezTo>
                <a:lnTo>
                  <a:pt x="1195916" y="415965"/>
                </a:lnTo>
                <a:cubicBezTo>
                  <a:pt x="1195916" y="611765"/>
                  <a:pt x="1199267" y="878127"/>
                  <a:pt x="1198106" y="982166"/>
                </a:cubicBezTo>
                <a:cubicBezTo>
                  <a:pt x="765574" y="855166"/>
                  <a:pt x="291734" y="737306"/>
                  <a:pt x="307230" y="737306"/>
                </a:cubicBezTo>
                <a:cubicBezTo>
                  <a:pt x="144239" y="702028"/>
                  <a:pt x="0" y="589540"/>
                  <a:pt x="0" y="415965"/>
                </a:cubicBezTo>
                <a:lnTo>
                  <a:pt x="0" y="314285"/>
                </a:lnTo>
                <a:close/>
              </a:path>
            </a:pathLst>
          </a:custGeom>
          <a:solidFill>
            <a:srgbClr val="F6F4E8"/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32760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endParaRPr lang="sv-SE" sz="1200" b="1" dirty="0">
              <a:solidFill>
                <a:srgbClr val="E1F0F4"/>
              </a:solidFill>
            </a:endParaRPr>
          </a:p>
        </p:txBody>
      </p:sp>
      <p:sp>
        <p:nvSpPr>
          <p:cNvPr id="27" name="Rektangel med rundade hörn 7"/>
          <p:cNvSpPr/>
          <p:nvPr userDrawn="1"/>
        </p:nvSpPr>
        <p:spPr>
          <a:xfrm flipH="1">
            <a:off x="6019800" y="3419272"/>
            <a:ext cx="2461758" cy="2017653"/>
          </a:xfrm>
          <a:custGeom>
            <a:avLst/>
            <a:gdLst>
              <a:gd name="connsiteX0" fmla="*/ 0 w 1195916"/>
              <a:gd name="connsiteY0" fmla="*/ 314285 h 730250"/>
              <a:gd name="connsiteX1" fmla="*/ 314285 w 1195916"/>
              <a:gd name="connsiteY1" fmla="*/ 0 h 730250"/>
              <a:gd name="connsiteX2" fmla="*/ 881631 w 1195916"/>
              <a:gd name="connsiteY2" fmla="*/ 0 h 730250"/>
              <a:gd name="connsiteX3" fmla="*/ 1195916 w 1195916"/>
              <a:gd name="connsiteY3" fmla="*/ 314285 h 730250"/>
              <a:gd name="connsiteX4" fmla="*/ 1195916 w 1195916"/>
              <a:gd name="connsiteY4" fmla="*/ 415965 h 730250"/>
              <a:gd name="connsiteX5" fmla="*/ 881631 w 1195916"/>
              <a:gd name="connsiteY5" fmla="*/ 730250 h 730250"/>
              <a:gd name="connsiteX6" fmla="*/ 314285 w 1195916"/>
              <a:gd name="connsiteY6" fmla="*/ 730250 h 730250"/>
              <a:gd name="connsiteX7" fmla="*/ 0 w 1195916"/>
              <a:gd name="connsiteY7" fmla="*/ 415965 h 730250"/>
              <a:gd name="connsiteX8" fmla="*/ 0 w 1195916"/>
              <a:gd name="connsiteY8" fmla="*/ 314285 h 730250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14285 w 1278093"/>
              <a:gd name="connsiteY6" fmla="*/ 730250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78093"/>
              <a:gd name="connsiteY0" fmla="*/ 314285 h 977194"/>
              <a:gd name="connsiteX1" fmla="*/ 314285 w 1278093"/>
              <a:gd name="connsiteY1" fmla="*/ 0 h 977194"/>
              <a:gd name="connsiteX2" fmla="*/ 881631 w 1278093"/>
              <a:gd name="connsiteY2" fmla="*/ 0 h 977194"/>
              <a:gd name="connsiteX3" fmla="*/ 1195916 w 1278093"/>
              <a:gd name="connsiteY3" fmla="*/ 314285 h 977194"/>
              <a:gd name="connsiteX4" fmla="*/ 1195916 w 1278093"/>
              <a:gd name="connsiteY4" fmla="*/ 415965 h 977194"/>
              <a:gd name="connsiteX5" fmla="*/ 1202659 w 1278093"/>
              <a:gd name="connsiteY5" fmla="*/ 977194 h 977194"/>
              <a:gd name="connsiteX6" fmla="*/ 307230 w 1278093"/>
              <a:gd name="connsiteY6" fmla="*/ 726722 h 977194"/>
              <a:gd name="connsiteX7" fmla="*/ 0 w 1278093"/>
              <a:gd name="connsiteY7" fmla="*/ 415965 h 977194"/>
              <a:gd name="connsiteX8" fmla="*/ 0 w 1278093"/>
              <a:gd name="connsiteY8" fmla="*/ 314285 h 977194"/>
              <a:gd name="connsiteX0" fmla="*/ 0 w 1202659"/>
              <a:gd name="connsiteY0" fmla="*/ 314285 h 977194"/>
              <a:gd name="connsiteX1" fmla="*/ 314285 w 1202659"/>
              <a:gd name="connsiteY1" fmla="*/ 0 h 977194"/>
              <a:gd name="connsiteX2" fmla="*/ 881631 w 1202659"/>
              <a:gd name="connsiteY2" fmla="*/ 0 h 977194"/>
              <a:gd name="connsiteX3" fmla="*/ 1195916 w 1202659"/>
              <a:gd name="connsiteY3" fmla="*/ 314285 h 977194"/>
              <a:gd name="connsiteX4" fmla="*/ 1195916 w 1202659"/>
              <a:gd name="connsiteY4" fmla="*/ 415965 h 977194"/>
              <a:gd name="connsiteX5" fmla="*/ 1202659 w 1202659"/>
              <a:gd name="connsiteY5" fmla="*/ 977194 h 977194"/>
              <a:gd name="connsiteX6" fmla="*/ 307230 w 1202659"/>
              <a:gd name="connsiteY6" fmla="*/ 726722 h 977194"/>
              <a:gd name="connsiteX7" fmla="*/ 0 w 1202659"/>
              <a:gd name="connsiteY7" fmla="*/ 415965 h 977194"/>
              <a:gd name="connsiteX8" fmla="*/ 0 w 1202659"/>
              <a:gd name="connsiteY8" fmla="*/ 314285 h 977194"/>
              <a:gd name="connsiteX0" fmla="*/ 0 w 1202659"/>
              <a:gd name="connsiteY0" fmla="*/ 314285 h 977194"/>
              <a:gd name="connsiteX1" fmla="*/ 314285 w 1202659"/>
              <a:gd name="connsiteY1" fmla="*/ 0 h 977194"/>
              <a:gd name="connsiteX2" fmla="*/ 881631 w 1202659"/>
              <a:gd name="connsiteY2" fmla="*/ 0 h 977194"/>
              <a:gd name="connsiteX3" fmla="*/ 1195916 w 1202659"/>
              <a:gd name="connsiteY3" fmla="*/ 314285 h 977194"/>
              <a:gd name="connsiteX4" fmla="*/ 1195916 w 1202659"/>
              <a:gd name="connsiteY4" fmla="*/ 415965 h 977194"/>
              <a:gd name="connsiteX5" fmla="*/ 1202659 w 1202659"/>
              <a:gd name="connsiteY5" fmla="*/ 977194 h 977194"/>
              <a:gd name="connsiteX6" fmla="*/ 307230 w 1202659"/>
              <a:gd name="connsiteY6" fmla="*/ 737306 h 977194"/>
              <a:gd name="connsiteX7" fmla="*/ 0 w 1202659"/>
              <a:gd name="connsiteY7" fmla="*/ 415965 h 977194"/>
              <a:gd name="connsiteX8" fmla="*/ 0 w 1202659"/>
              <a:gd name="connsiteY8" fmla="*/ 314285 h 977194"/>
              <a:gd name="connsiteX0" fmla="*/ 0 w 1202659"/>
              <a:gd name="connsiteY0" fmla="*/ 314285 h 977194"/>
              <a:gd name="connsiteX1" fmla="*/ 314285 w 1202659"/>
              <a:gd name="connsiteY1" fmla="*/ 0 h 977194"/>
              <a:gd name="connsiteX2" fmla="*/ 881631 w 1202659"/>
              <a:gd name="connsiteY2" fmla="*/ 0 h 977194"/>
              <a:gd name="connsiteX3" fmla="*/ 1195916 w 1202659"/>
              <a:gd name="connsiteY3" fmla="*/ 314285 h 977194"/>
              <a:gd name="connsiteX4" fmla="*/ 1195916 w 1202659"/>
              <a:gd name="connsiteY4" fmla="*/ 415965 h 977194"/>
              <a:gd name="connsiteX5" fmla="*/ 1202659 w 1202659"/>
              <a:gd name="connsiteY5" fmla="*/ 977194 h 977194"/>
              <a:gd name="connsiteX6" fmla="*/ 307230 w 1202659"/>
              <a:gd name="connsiteY6" fmla="*/ 737306 h 977194"/>
              <a:gd name="connsiteX7" fmla="*/ 0 w 1202659"/>
              <a:gd name="connsiteY7" fmla="*/ 415965 h 977194"/>
              <a:gd name="connsiteX8" fmla="*/ 0 w 1202659"/>
              <a:gd name="connsiteY8" fmla="*/ 314285 h 977194"/>
              <a:gd name="connsiteX0" fmla="*/ 0 w 1202659"/>
              <a:gd name="connsiteY0" fmla="*/ 314285 h 977217"/>
              <a:gd name="connsiteX1" fmla="*/ 314285 w 1202659"/>
              <a:gd name="connsiteY1" fmla="*/ 0 h 977217"/>
              <a:gd name="connsiteX2" fmla="*/ 881631 w 1202659"/>
              <a:gd name="connsiteY2" fmla="*/ 0 h 977217"/>
              <a:gd name="connsiteX3" fmla="*/ 1195916 w 1202659"/>
              <a:gd name="connsiteY3" fmla="*/ 314285 h 977217"/>
              <a:gd name="connsiteX4" fmla="*/ 1195916 w 1202659"/>
              <a:gd name="connsiteY4" fmla="*/ 415965 h 977217"/>
              <a:gd name="connsiteX5" fmla="*/ 1202659 w 1202659"/>
              <a:gd name="connsiteY5" fmla="*/ 977194 h 977217"/>
              <a:gd name="connsiteX6" fmla="*/ 307230 w 1202659"/>
              <a:gd name="connsiteY6" fmla="*/ 737306 h 977217"/>
              <a:gd name="connsiteX7" fmla="*/ 0 w 1202659"/>
              <a:gd name="connsiteY7" fmla="*/ 415965 h 977217"/>
              <a:gd name="connsiteX8" fmla="*/ 0 w 1202659"/>
              <a:gd name="connsiteY8" fmla="*/ 314285 h 977217"/>
              <a:gd name="connsiteX0" fmla="*/ 0 w 1202659"/>
              <a:gd name="connsiteY0" fmla="*/ 314285 h 983567"/>
              <a:gd name="connsiteX1" fmla="*/ 314285 w 1202659"/>
              <a:gd name="connsiteY1" fmla="*/ 0 h 983567"/>
              <a:gd name="connsiteX2" fmla="*/ 881631 w 1202659"/>
              <a:gd name="connsiteY2" fmla="*/ 0 h 983567"/>
              <a:gd name="connsiteX3" fmla="*/ 1195916 w 1202659"/>
              <a:gd name="connsiteY3" fmla="*/ 314285 h 983567"/>
              <a:gd name="connsiteX4" fmla="*/ 1195916 w 1202659"/>
              <a:gd name="connsiteY4" fmla="*/ 415965 h 983567"/>
              <a:gd name="connsiteX5" fmla="*/ 1202659 w 1202659"/>
              <a:gd name="connsiteY5" fmla="*/ 983544 h 983567"/>
              <a:gd name="connsiteX6" fmla="*/ 307230 w 1202659"/>
              <a:gd name="connsiteY6" fmla="*/ 737306 h 983567"/>
              <a:gd name="connsiteX7" fmla="*/ 0 w 1202659"/>
              <a:gd name="connsiteY7" fmla="*/ 415965 h 983567"/>
              <a:gd name="connsiteX8" fmla="*/ 0 w 1202659"/>
              <a:gd name="connsiteY8" fmla="*/ 314285 h 983567"/>
              <a:gd name="connsiteX0" fmla="*/ 0 w 1199484"/>
              <a:gd name="connsiteY0" fmla="*/ 314285 h 983567"/>
              <a:gd name="connsiteX1" fmla="*/ 314285 w 1199484"/>
              <a:gd name="connsiteY1" fmla="*/ 0 h 983567"/>
              <a:gd name="connsiteX2" fmla="*/ 881631 w 1199484"/>
              <a:gd name="connsiteY2" fmla="*/ 0 h 983567"/>
              <a:gd name="connsiteX3" fmla="*/ 1195916 w 1199484"/>
              <a:gd name="connsiteY3" fmla="*/ 314285 h 983567"/>
              <a:gd name="connsiteX4" fmla="*/ 1195916 w 1199484"/>
              <a:gd name="connsiteY4" fmla="*/ 415965 h 983567"/>
              <a:gd name="connsiteX5" fmla="*/ 1199484 w 1199484"/>
              <a:gd name="connsiteY5" fmla="*/ 983544 h 983567"/>
              <a:gd name="connsiteX6" fmla="*/ 307230 w 1199484"/>
              <a:gd name="connsiteY6" fmla="*/ 737306 h 983567"/>
              <a:gd name="connsiteX7" fmla="*/ 0 w 1199484"/>
              <a:gd name="connsiteY7" fmla="*/ 415965 h 983567"/>
              <a:gd name="connsiteX8" fmla="*/ 0 w 1199484"/>
              <a:gd name="connsiteY8" fmla="*/ 314285 h 983567"/>
              <a:gd name="connsiteX0" fmla="*/ 0 w 1199484"/>
              <a:gd name="connsiteY0" fmla="*/ 314285 h 983568"/>
              <a:gd name="connsiteX1" fmla="*/ 314285 w 1199484"/>
              <a:gd name="connsiteY1" fmla="*/ 0 h 983568"/>
              <a:gd name="connsiteX2" fmla="*/ 881631 w 1199484"/>
              <a:gd name="connsiteY2" fmla="*/ 0 h 983568"/>
              <a:gd name="connsiteX3" fmla="*/ 1195916 w 1199484"/>
              <a:gd name="connsiteY3" fmla="*/ 314285 h 983568"/>
              <a:gd name="connsiteX4" fmla="*/ 1195916 w 1199484"/>
              <a:gd name="connsiteY4" fmla="*/ 415965 h 983568"/>
              <a:gd name="connsiteX5" fmla="*/ 1199484 w 1199484"/>
              <a:gd name="connsiteY5" fmla="*/ 983544 h 983568"/>
              <a:gd name="connsiteX6" fmla="*/ 307230 w 1199484"/>
              <a:gd name="connsiteY6" fmla="*/ 737306 h 983568"/>
              <a:gd name="connsiteX7" fmla="*/ 0 w 1199484"/>
              <a:gd name="connsiteY7" fmla="*/ 415965 h 983568"/>
              <a:gd name="connsiteX8" fmla="*/ 0 w 1199484"/>
              <a:gd name="connsiteY8" fmla="*/ 314285 h 983568"/>
              <a:gd name="connsiteX0" fmla="*/ 0 w 1198106"/>
              <a:gd name="connsiteY0" fmla="*/ 314285 h 982190"/>
              <a:gd name="connsiteX1" fmla="*/ 314285 w 1198106"/>
              <a:gd name="connsiteY1" fmla="*/ 0 h 982190"/>
              <a:gd name="connsiteX2" fmla="*/ 881631 w 1198106"/>
              <a:gd name="connsiteY2" fmla="*/ 0 h 982190"/>
              <a:gd name="connsiteX3" fmla="*/ 1195916 w 1198106"/>
              <a:gd name="connsiteY3" fmla="*/ 314285 h 982190"/>
              <a:gd name="connsiteX4" fmla="*/ 1195916 w 1198106"/>
              <a:gd name="connsiteY4" fmla="*/ 415965 h 982190"/>
              <a:gd name="connsiteX5" fmla="*/ 1198106 w 1198106"/>
              <a:gd name="connsiteY5" fmla="*/ 982166 h 982190"/>
              <a:gd name="connsiteX6" fmla="*/ 307230 w 1198106"/>
              <a:gd name="connsiteY6" fmla="*/ 737306 h 982190"/>
              <a:gd name="connsiteX7" fmla="*/ 0 w 1198106"/>
              <a:gd name="connsiteY7" fmla="*/ 415965 h 982190"/>
              <a:gd name="connsiteX8" fmla="*/ 0 w 1198106"/>
              <a:gd name="connsiteY8" fmla="*/ 314285 h 982190"/>
              <a:gd name="connsiteX0" fmla="*/ 0 w 1198106"/>
              <a:gd name="connsiteY0" fmla="*/ 314285 h 982166"/>
              <a:gd name="connsiteX1" fmla="*/ 314285 w 1198106"/>
              <a:gd name="connsiteY1" fmla="*/ 0 h 982166"/>
              <a:gd name="connsiteX2" fmla="*/ 881631 w 1198106"/>
              <a:gd name="connsiteY2" fmla="*/ 0 h 982166"/>
              <a:gd name="connsiteX3" fmla="*/ 1195916 w 1198106"/>
              <a:gd name="connsiteY3" fmla="*/ 314285 h 982166"/>
              <a:gd name="connsiteX4" fmla="*/ 1195916 w 1198106"/>
              <a:gd name="connsiteY4" fmla="*/ 415965 h 982166"/>
              <a:gd name="connsiteX5" fmla="*/ 1198106 w 1198106"/>
              <a:gd name="connsiteY5" fmla="*/ 982166 h 982166"/>
              <a:gd name="connsiteX6" fmla="*/ 307230 w 1198106"/>
              <a:gd name="connsiteY6" fmla="*/ 737306 h 982166"/>
              <a:gd name="connsiteX7" fmla="*/ 0 w 1198106"/>
              <a:gd name="connsiteY7" fmla="*/ 415965 h 982166"/>
              <a:gd name="connsiteX8" fmla="*/ 0 w 1198106"/>
              <a:gd name="connsiteY8" fmla="*/ 314285 h 982166"/>
              <a:gd name="connsiteX0" fmla="*/ 0 w 1198106"/>
              <a:gd name="connsiteY0" fmla="*/ 314285 h 982166"/>
              <a:gd name="connsiteX1" fmla="*/ 314285 w 1198106"/>
              <a:gd name="connsiteY1" fmla="*/ 0 h 982166"/>
              <a:gd name="connsiteX2" fmla="*/ 881631 w 1198106"/>
              <a:gd name="connsiteY2" fmla="*/ 0 h 982166"/>
              <a:gd name="connsiteX3" fmla="*/ 1195916 w 1198106"/>
              <a:gd name="connsiteY3" fmla="*/ 314285 h 982166"/>
              <a:gd name="connsiteX4" fmla="*/ 1195916 w 1198106"/>
              <a:gd name="connsiteY4" fmla="*/ 415965 h 982166"/>
              <a:gd name="connsiteX5" fmla="*/ 1198106 w 1198106"/>
              <a:gd name="connsiteY5" fmla="*/ 982166 h 982166"/>
              <a:gd name="connsiteX6" fmla="*/ 307230 w 1198106"/>
              <a:gd name="connsiteY6" fmla="*/ 737306 h 982166"/>
              <a:gd name="connsiteX7" fmla="*/ 0 w 1198106"/>
              <a:gd name="connsiteY7" fmla="*/ 415965 h 982166"/>
              <a:gd name="connsiteX8" fmla="*/ 0 w 1198106"/>
              <a:gd name="connsiteY8" fmla="*/ 314285 h 982166"/>
              <a:gd name="connsiteX0" fmla="*/ 0 w 1198106"/>
              <a:gd name="connsiteY0" fmla="*/ 314285 h 982213"/>
              <a:gd name="connsiteX1" fmla="*/ 314285 w 1198106"/>
              <a:gd name="connsiteY1" fmla="*/ 0 h 982213"/>
              <a:gd name="connsiteX2" fmla="*/ 881631 w 1198106"/>
              <a:gd name="connsiteY2" fmla="*/ 0 h 982213"/>
              <a:gd name="connsiteX3" fmla="*/ 1195916 w 1198106"/>
              <a:gd name="connsiteY3" fmla="*/ 314285 h 982213"/>
              <a:gd name="connsiteX4" fmla="*/ 1195916 w 1198106"/>
              <a:gd name="connsiteY4" fmla="*/ 415965 h 982213"/>
              <a:gd name="connsiteX5" fmla="*/ 1198106 w 1198106"/>
              <a:gd name="connsiteY5" fmla="*/ 982166 h 982213"/>
              <a:gd name="connsiteX6" fmla="*/ 307230 w 1198106"/>
              <a:gd name="connsiteY6" fmla="*/ 737306 h 982213"/>
              <a:gd name="connsiteX7" fmla="*/ 0 w 1198106"/>
              <a:gd name="connsiteY7" fmla="*/ 415965 h 982213"/>
              <a:gd name="connsiteX8" fmla="*/ 0 w 1198106"/>
              <a:gd name="connsiteY8" fmla="*/ 314285 h 982213"/>
              <a:gd name="connsiteX0" fmla="*/ 0 w 1198854"/>
              <a:gd name="connsiteY0" fmla="*/ 314285 h 983118"/>
              <a:gd name="connsiteX1" fmla="*/ 314285 w 1198854"/>
              <a:gd name="connsiteY1" fmla="*/ 0 h 983118"/>
              <a:gd name="connsiteX2" fmla="*/ 881631 w 1198854"/>
              <a:gd name="connsiteY2" fmla="*/ 0 h 983118"/>
              <a:gd name="connsiteX3" fmla="*/ 1195916 w 1198854"/>
              <a:gd name="connsiteY3" fmla="*/ 314285 h 983118"/>
              <a:gd name="connsiteX4" fmla="*/ 1195916 w 1198854"/>
              <a:gd name="connsiteY4" fmla="*/ 415965 h 983118"/>
              <a:gd name="connsiteX5" fmla="*/ 1198106 w 1198854"/>
              <a:gd name="connsiteY5" fmla="*/ 982166 h 983118"/>
              <a:gd name="connsiteX6" fmla="*/ 307230 w 1198854"/>
              <a:gd name="connsiteY6" fmla="*/ 737306 h 983118"/>
              <a:gd name="connsiteX7" fmla="*/ 0 w 1198854"/>
              <a:gd name="connsiteY7" fmla="*/ 415965 h 983118"/>
              <a:gd name="connsiteX8" fmla="*/ 0 w 1198854"/>
              <a:gd name="connsiteY8" fmla="*/ 314285 h 983118"/>
              <a:gd name="connsiteX0" fmla="*/ 0 w 1198106"/>
              <a:gd name="connsiteY0" fmla="*/ 314285 h 983600"/>
              <a:gd name="connsiteX1" fmla="*/ 314285 w 1198106"/>
              <a:gd name="connsiteY1" fmla="*/ 0 h 983600"/>
              <a:gd name="connsiteX2" fmla="*/ 881631 w 1198106"/>
              <a:gd name="connsiteY2" fmla="*/ 0 h 983600"/>
              <a:gd name="connsiteX3" fmla="*/ 1195916 w 1198106"/>
              <a:gd name="connsiteY3" fmla="*/ 314285 h 983600"/>
              <a:gd name="connsiteX4" fmla="*/ 1195916 w 1198106"/>
              <a:gd name="connsiteY4" fmla="*/ 415965 h 983600"/>
              <a:gd name="connsiteX5" fmla="*/ 1198106 w 1198106"/>
              <a:gd name="connsiteY5" fmla="*/ 982166 h 983600"/>
              <a:gd name="connsiteX6" fmla="*/ 307230 w 1198106"/>
              <a:gd name="connsiteY6" fmla="*/ 737306 h 983600"/>
              <a:gd name="connsiteX7" fmla="*/ 0 w 1198106"/>
              <a:gd name="connsiteY7" fmla="*/ 415965 h 983600"/>
              <a:gd name="connsiteX8" fmla="*/ 0 w 1198106"/>
              <a:gd name="connsiteY8" fmla="*/ 314285 h 983600"/>
              <a:gd name="connsiteX0" fmla="*/ 0 w 1198106"/>
              <a:gd name="connsiteY0" fmla="*/ 314285 h 983600"/>
              <a:gd name="connsiteX1" fmla="*/ 314285 w 1198106"/>
              <a:gd name="connsiteY1" fmla="*/ 0 h 983600"/>
              <a:gd name="connsiteX2" fmla="*/ 881631 w 1198106"/>
              <a:gd name="connsiteY2" fmla="*/ 0 h 983600"/>
              <a:gd name="connsiteX3" fmla="*/ 1195916 w 1198106"/>
              <a:gd name="connsiteY3" fmla="*/ 314285 h 983600"/>
              <a:gd name="connsiteX4" fmla="*/ 1195916 w 1198106"/>
              <a:gd name="connsiteY4" fmla="*/ 415965 h 983600"/>
              <a:gd name="connsiteX5" fmla="*/ 1198106 w 1198106"/>
              <a:gd name="connsiteY5" fmla="*/ 982166 h 983600"/>
              <a:gd name="connsiteX6" fmla="*/ 307230 w 1198106"/>
              <a:gd name="connsiteY6" fmla="*/ 737306 h 983600"/>
              <a:gd name="connsiteX7" fmla="*/ 0 w 1198106"/>
              <a:gd name="connsiteY7" fmla="*/ 415965 h 983600"/>
              <a:gd name="connsiteX8" fmla="*/ 0 w 1198106"/>
              <a:gd name="connsiteY8" fmla="*/ 314285 h 983600"/>
              <a:gd name="connsiteX0" fmla="*/ 0 w 1198106"/>
              <a:gd name="connsiteY0" fmla="*/ 314285 h 983600"/>
              <a:gd name="connsiteX1" fmla="*/ 314285 w 1198106"/>
              <a:gd name="connsiteY1" fmla="*/ 0 h 983600"/>
              <a:gd name="connsiteX2" fmla="*/ 881631 w 1198106"/>
              <a:gd name="connsiteY2" fmla="*/ 0 h 983600"/>
              <a:gd name="connsiteX3" fmla="*/ 1195916 w 1198106"/>
              <a:gd name="connsiteY3" fmla="*/ 314285 h 983600"/>
              <a:gd name="connsiteX4" fmla="*/ 1195916 w 1198106"/>
              <a:gd name="connsiteY4" fmla="*/ 415965 h 983600"/>
              <a:gd name="connsiteX5" fmla="*/ 1198106 w 1198106"/>
              <a:gd name="connsiteY5" fmla="*/ 982166 h 983600"/>
              <a:gd name="connsiteX6" fmla="*/ 307230 w 1198106"/>
              <a:gd name="connsiteY6" fmla="*/ 737306 h 983600"/>
              <a:gd name="connsiteX7" fmla="*/ 0 w 1198106"/>
              <a:gd name="connsiteY7" fmla="*/ 415965 h 983600"/>
              <a:gd name="connsiteX8" fmla="*/ 0 w 1198106"/>
              <a:gd name="connsiteY8" fmla="*/ 314285 h 983600"/>
              <a:gd name="connsiteX0" fmla="*/ 0 w 1198106"/>
              <a:gd name="connsiteY0" fmla="*/ 314285 h 982727"/>
              <a:gd name="connsiteX1" fmla="*/ 314285 w 1198106"/>
              <a:gd name="connsiteY1" fmla="*/ 0 h 982727"/>
              <a:gd name="connsiteX2" fmla="*/ 881631 w 1198106"/>
              <a:gd name="connsiteY2" fmla="*/ 0 h 982727"/>
              <a:gd name="connsiteX3" fmla="*/ 1195916 w 1198106"/>
              <a:gd name="connsiteY3" fmla="*/ 314285 h 982727"/>
              <a:gd name="connsiteX4" fmla="*/ 1195916 w 1198106"/>
              <a:gd name="connsiteY4" fmla="*/ 415965 h 982727"/>
              <a:gd name="connsiteX5" fmla="*/ 1198106 w 1198106"/>
              <a:gd name="connsiteY5" fmla="*/ 982166 h 982727"/>
              <a:gd name="connsiteX6" fmla="*/ 307230 w 1198106"/>
              <a:gd name="connsiteY6" fmla="*/ 737306 h 982727"/>
              <a:gd name="connsiteX7" fmla="*/ 0 w 1198106"/>
              <a:gd name="connsiteY7" fmla="*/ 415965 h 982727"/>
              <a:gd name="connsiteX8" fmla="*/ 0 w 1198106"/>
              <a:gd name="connsiteY8" fmla="*/ 314285 h 982727"/>
              <a:gd name="connsiteX0" fmla="*/ 0 w 1198349"/>
              <a:gd name="connsiteY0" fmla="*/ 314285 h 983011"/>
              <a:gd name="connsiteX1" fmla="*/ 314285 w 1198349"/>
              <a:gd name="connsiteY1" fmla="*/ 0 h 983011"/>
              <a:gd name="connsiteX2" fmla="*/ 881631 w 1198349"/>
              <a:gd name="connsiteY2" fmla="*/ 0 h 983011"/>
              <a:gd name="connsiteX3" fmla="*/ 1195916 w 1198349"/>
              <a:gd name="connsiteY3" fmla="*/ 314285 h 983011"/>
              <a:gd name="connsiteX4" fmla="*/ 1195916 w 1198349"/>
              <a:gd name="connsiteY4" fmla="*/ 415965 h 983011"/>
              <a:gd name="connsiteX5" fmla="*/ 1198106 w 1198349"/>
              <a:gd name="connsiteY5" fmla="*/ 982166 h 983011"/>
              <a:gd name="connsiteX6" fmla="*/ 307230 w 1198349"/>
              <a:gd name="connsiteY6" fmla="*/ 737306 h 983011"/>
              <a:gd name="connsiteX7" fmla="*/ 0 w 1198349"/>
              <a:gd name="connsiteY7" fmla="*/ 415965 h 983011"/>
              <a:gd name="connsiteX8" fmla="*/ 0 w 1198349"/>
              <a:gd name="connsiteY8" fmla="*/ 314285 h 983011"/>
              <a:gd name="connsiteX0" fmla="*/ 0 w 1198106"/>
              <a:gd name="connsiteY0" fmla="*/ 314285 h 983230"/>
              <a:gd name="connsiteX1" fmla="*/ 314285 w 1198106"/>
              <a:gd name="connsiteY1" fmla="*/ 0 h 983230"/>
              <a:gd name="connsiteX2" fmla="*/ 881631 w 1198106"/>
              <a:gd name="connsiteY2" fmla="*/ 0 h 983230"/>
              <a:gd name="connsiteX3" fmla="*/ 1195916 w 1198106"/>
              <a:gd name="connsiteY3" fmla="*/ 314285 h 983230"/>
              <a:gd name="connsiteX4" fmla="*/ 1195916 w 1198106"/>
              <a:gd name="connsiteY4" fmla="*/ 415965 h 983230"/>
              <a:gd name="connsiteX5" fmla="*/ 1198106 w 1198106"/>
              <a:gd name="connsiteY5" fmla="*/ 982166 h 983230"/>
              <a:gd name="connsiteX6" fmla="*/ 307230 w 1198106"/>
              <a:gd name="connsiteY6" fmla="*/ 737306 h 983230"/>
              <a:gd name="connsiteX7" fmla="*/ 0 w 1198106"/>
              <a:gd name="connsiteY7" fmla="*/ 415965 h 983230"/>
              <a:gd name="connsiteX8" fmla="*/ 0 w 1198106"/>
              <a:gd name="connsiteY8" fmla="*/ 314285 h 983230"/>
              <a:gd name="connsiteX0" fmla="*/ 0 w 1198106"/>
              <a:gd name="connsiteY0" fmla="*/ 314285 h 982816"/>
              <a:gd name="connsiteX1" fmla="*/ 314285 w 1198106"/>
              <a:gd name="connsiteY1" fmla="*/ 0 h 982816"/>
              <a:gd name="connsiteX2" fmla="*/ 881631 w 1198106"/>
              <a:gd name="connsiteY2" fmla="*/ 0 h 982816"/>
              <a:gd name="connsiteX3" fmla="*/ 1195916 w 1198106"/>
              <a:gd name="connsiteY3" fmla="*/ 314285 h 982816"/>
              <a:gd name="connsiteX4" fmla="*/ 1195916 w 1198106"/>
              <a:gd name="connsiteY4" fmla="*/ 415965 h 982816"/>
              <a:gd name="connsiteX5" fmla="*/ 1198106 w 1198106"/>
              <a:gd name="connsiteY5" fmla="*/ 982166 h 982816"/>
              <a:gd name="connsiteX6" fmla="*/ 307230 w 1198106"/>
              <a:gd name="connsiteY6" fmla="*/ 737306 h 982816"/>
              <a:gd name="connsiteX7" fmla="*/ 0 w 1198106"/>
              <a:gd name="connsiteY7" fmla="*/ 415965 h 982816"/>
              <a:gd name="connsiteX8" fmla="*/ 0 w 1198106"/>
              <a:gd name="connsiteY8" fmla="*/ 314285 h 982816"/>
              <a:gd name="connsiteX0" fmla="*/ 0 w 1198349"/>
              <a:gd name="connsiteY0" fmla="*/ 314285 h 982644"/>
              <a:gd name="connsiteX1" fmla="*/ 314285 w 1198349"/>
              <a:gd name="connsiteY1" fmla="*/ 0 h 982644"/>
              <a:gd name="connsiteX2" fmla="*/ 881631 w 1198349"/>
              <a:gd name="connsiteY2" fmla="*/ 0 h 982644"/>
              <a:gd name="connsiteX3" fmla="*/ 1195916 w 1198349"/>
              <a:gd name="connsiteY3" fmla="*/ 314285 h 982644"/>
              <a:gd name="connsiteX4" fmla="*/ 1195916 w 1198349"/>
              <a:gd name="connsiteY4" fmla="*/ 415965 h 982644"/>
              <a:gd name="connsiteX5" fmla="*/ 1198106 w 1198349"/>
              <a:gd name="connsiteY5" fmla="*/ 982166 h 982644"/>
              <a:gd name="connsiteX6" fmla="*/ 307230 w 1198349"/>
              <a:gd name="connsiteY6" fmla="*/ 737306 h 982644"/>
              <a:gd name="connsiteX7" fmla="*/ 0 w 1198349"/>
              <a:gd name="connsiteY7" fmla="*/ 415965 h 982644"/>
              <a:gd name="connsiteX8" fmla="*/ 0 w 1198349"/>
              <a:gd name="connsiteY8" fmla="*/ 314285 h 982644"/>
              <a:gd name="connsiteX0" fmla="*/ 0 w 1198349"/>
              <a:gd name="connsiteY0" fmla="*/ 314285 h 987703"/>
              <a:gd name="connsiteX1" fmla="*/ 314285 w 1198349"/>
              <a:gd name="connsiteY1" fmla="*/ 0 h 987703"/>
              <a:gd name="connsiteX2" fmla="*/ 881631 w 1198349"/>
              <a:gd name="connsiteY2" fmla="*/ 0 h 987703"/>
              <a:gd name="connsiteX3" fmla="*/ 1195916 w 1198349"/>
              <a:gd name="connsiteY3" fmla="*/ 314285 h 987703"/>
              <a:gd name="connsiteX4" fmla="*/ 1195916 w 1198349"/>
              <a:gd name="connsiteY4" fmla="*/ 415965 h 987703"/>
              <a:gd name="connsiteX5" fmla="*/ 1198106 w 1198349"/>
              <a:gd name="connsiteY5" fmla="*/ 982166 h 987703"/>
              <a:gd name="connsiteX6" fmla="*/ 307230 w 1198349"/>
              <a:gd name="connsiteY6" fmla="*/ 737306 h 987703"/>
              <a:gd name="connsiteX7" fmla="*/ 0 w 1198349"/>
              <a:gd name="connsiteY7" fmla="*/ 415965 h 987703"/>
              <a:gd name="connsiteX8" fmla="*/ 0 w 1198349"/>
              <a:gd name="connsiteY8" fmla="*/ 314285 h 987703"/>
              <a:gd name="connsiteX0" fmla="*/ 0 w 1198106"/>
              <a:gd name="connsiteY0" fmla="*/ 314285 h 1002462"/>
              <a:gd name="connsiteX1" fmla="*/ 314285 w 1198106"/>
              <a:gd name="connsiteY1" fmla="*/ 0 h 1002462"/>
              <a:gd name="connsiteX2" fmla="*/ 881631 w 1198106"/>
              <a:gd name="connsiteY2" fmla="*/ 0 h 1002462"/>
              <a:gd name="connsiteX3" fmla="*/ 1195916 w 1198106"/>
              <a:gd name="connsiteY3" fmla="*/ 314285 h 1002462"/>
              <a:gd name="connsiteX4" fmla="*/ 1195916 w 1198106"/>
              <a:gd name="connsiteY4" fmla="*/ 415965 h 1002462"/>
              <a:gd name="connsiteX5" fmla="*/ 1198106 w 1198106"/>
              <a:gd name="connsiteY5" fmla="*/ 982166 h 1002462"/>
              <a:gd name="connsiteX6" fmla="*/ 307230 w 1198106"/>
              <a:gd name="connsiteY6" fmla="*/ 737306 h 1002462"/>
              <a:gd name="connsiteX7" fmla="*/ 0 w 1198106"/>
              <a:gd name="connsiteY7" fmla="*/ 415965 h 1002462"/>
              <a:gd name="connsiteX8" fmla="*/ 0 w 1198106"/>
              <a:gd name="connsiteY8" fmla="*/ 314285 h 1002462"/>
              <a:gd name="connsiteX0" fmla="*/ 0 w 1198106"/>
              <a:gd name="connsiteY0" fmla="*/ 314285 h 994293"/>
              <a:gd name="connsiteX1" fmla="*/ 314285 w 1198106"/>
              <a:gd name="connsiteY1" fmla="*/ 0 h 994293"/>
              <a:gd name="connsiteX2" fmla="*/ 881631 w 1198106"/>
              <a:gd name="connsiteY2" fmla="*/ 0 h 994293"/>
              <a:gd name="connsiteX3" fmla="*/ 1195916 w 1198106"/>
              <a:gd name="connsiteY3" fmla="*/ 314285 h 994293"/>
              <a:gd name="connsiteX4" fmla="*/ 1195916 w 1198106"/>
              <a:gd name="connsiteY4" fmla="*/ 415965 h 994293"/>
              <a:gd name="connsiteX5" fmla="*/ 1198106 w 1198106"/>
              <a:gd name="connsiteY5" fmla="*/ 982166 h 994293"/>
              <a:gd name="connsiteX6" fmla="*/ 307230 w 1198106"/>
              <a:gd name="connsiteY6" fmla="*/ 737306 h 994293"/>
              <a:gd name="connsiteX7" fmla="*/ 0 w 1198106"/>
              <a:gd name="connsiteY7" fmla="*/ 415965 h 994293"/>
              <a:gd name="connsiteX8" fmla="*/ 0 w 1198106"/>
              <a:gd name="connsiteY8" fmla="*/ 314285 h 994293"/>
              <a:gd name="connsiteX0" fmla="*/ 0 w 1198106"/>
              <a:gd name="connsiteY0" fmla="*/ 314285 h 992226"/>
              <a:gd name="connsiteX1" fmla="*/ 314285 w 1198106"/>
              <a:gd name="connsiteY1" fmla="*/ 0 h 992226"/>
              <a:gd name="connsiteX2" fmla="*/ 881631 w 1198106"/>
              <a:gd name="connsiteY2" fmla="*/ 0 h 992226"/>
              <a:gd name="connsiteX3" fmla="*/ 1195916 w 1198106"/>
              <a:gd name="connsiteY3" fmla="*/ 314285 h 992226"/>
              <a:gd name="connsiteX4" fmla="*/ 1195916 w 1198106"/>
              <a:gd name="connsiteY4" fmla="*/ 415965 h 992226"/>
              <a:gd name="connsiteX5" fmla="*/ 1198106 w 1198106"/>
              <a:gd name="connsiteY5" fmla="*/ 982166 h 992226"/>
              <a:gd name="connsiteX6" fmla="*/ 307230 w 1198106"/>
              <a:gd name="connsiteY6" fmla="*/ 737306 h 992226"/>
              <a:gd name="connsiteX7" fmla="*/ 0 w 1198106"/>
              <a:gd name="connsiteY7" fmla="*/ 415965 h 992226"/>
              <a:gd name="connsiteX8" fmla="*/ 0 w 1198106"/>
              <a:gd name="connsiteY8" fmla="*/ 314285 h 992226"/>
              <a:gd name="connsiteX0" fmla="*/ 0 w 1198106"/>
              <a:gd name="connsiteY0" fmla="*/ 314285 h 989392"/>
              <a:gd name="connsiteX1" fmla="*/ 314285 w 1198106"/>
              <a:gd name="connsiteY1" fmla="*/ 0 h 989392"/>
              <a:gd name="connsiteX2" fmla="*/ 881631 w 1198106"/>
              <a:gd name="connsiteY2" fmla="*/ 0 h 989392"/>
              <a:gd name="connsiteX3" fmla="*/ 1195916 w 1198106"/>
              <a:gd name="connsiteY3" fmla="*/ 314285 h 989392"/>
              <a:gd name="connsiteX4" fmla="*/ 1195916 w 1198106"/>
              <a:gd name="connsiteY4" fmla="*/ 415965 h 989392"/>
              <a:gd name="connsiteX5" fmla="*/ 1198106 w 1198106"/>
              <a:gd name="connsiteY5" fmla="*/ 982166 h 989392"/>
              <a:gd name="connsiteX6" fmla="*/ 307230 w 1198106"/>
              <a:gd name="connsiteY6" fmla="*/ 737306 h 989392"/>
              <a:gd name="connsiteX7" fmla="*/ 0 w 1198106"/>
              <a:gd name="connsiteY7" fmla="*/ 415965 h 989392"/>
              <a:gd name="connsiteX8" fmla="*/ 0 w 1198106"/>
              <a:gd name="connsiteY8" fmla="*/ 314285 h 989392"/>
              <a:gd name="connsiteX0" fmla="*/ 0 w 1198349"/>
              <a:gd name="connsiteY0" fmla="*/ 314285 h 999994"/>
              <a:gd name="connsiteX1" fmla="*/ 314285 w 1198349"/>
              <a:gd name="connsiteY1" fmla="*/ 0 h 999994"/>
              <a:gd name="connsiteX2" fmla="*/ 881631 w 1198349"/>
              <a:gd name="connsiteY2" fmla="*/ 0 h 999994"/>
              <a:gd name="connsiteX3" fmla="*/ 1195916 w 1198349"/>
              <a:gd name="connsiteY3" fmla="*/ 314285 h 999994"/>
              <a:gd name="connsiteX4" fmla="*/ 1195916 w 1198349"/>
              <a:gd name="connsiteY4" fmla="*/ 415965 h 999994"/>
              <a:gd name="connsiteX5" fmla="*/ 1198106 w 1198349"/>
              <a:gd name="connsiteY5" fmla="*/ 982166 h 999994"/>
              <a:gd name="connsiteX6" fmla="*/ 307230 w 1198349"/>
              <a:gd name="connsiteY6" fmla="*/ 737306 h 999994"/>
              <a:gd name="connsiteX7" fmla="*/ 0 w 1198349"/>
              <a:gd name="connsiteY7" fmla="*/ 415965 h 999994"/>
              <a:gd name="connsiteX8" fmla="*/ 0 w 1198349"/>
              <a:gd name="connsiteY8" fmla="*/ 314285 h 999994"/>
              <a:gd name="connsiteX0" fmla="*/ 0 w 1198349"/>
              <a:gd name="connsiteY0" fmla="*/ 314285 h 1010400"/>
              <a:gd name="connsiteX1" fmla="*/ 314285 w 1198349"/>
              <a:gd name="connsiteY1" fmla="*/ 0 h 1010400"/>
              <a:gd name="connsiteX2" fmla="*/ 881631 w 1198349"/>
              <a:gd name="connsiteY2" fmla="*/ 0 h 1010400"/>
              <a:gd name="connsiteX3" fmla="*/ 1195916 w 1198349"/>
              <a:gd name="connsiteY3" fmla="*/ 314285 h 1010400"/>
              <a:gd name="connsiteX4" fmla="*/ 1195916 w 1198349"/>
              <a:gd name="connsiteY4" fmla="*/ 415965 h 1010400"/>
              <a:gd name="connsiteX5" fmla="*/ 1198106 w 1198349"/>
              <a:gd name="connsiteY5" fmla="*/ 982166 h 1010400"/>
              <a:gd name="connsiteX6" fmla="*/ 307230 w 1198349"/>
              <a:gd name="connsiteY6" fmla="*/ 737306 h 1010400"/>
              <a:gd name="connsiteX7" fmla="*/ 0 w 1198349"/>
              <a:gd name="connsiteY7" fmla="*/ 415965 h 1010400"/>
              <a:gd name="connsiteX8" fmla="*/ 0 w 1198349"/>
              <a:gd name="connsiteY8" fmla="*/ 314285 h 1010400"/>
              <a:gd name="connsiteX0" fmla="*/ 0 w 1198349"/>
              <a:gd name="connsiteY0" fmla="*/ 314285 h 1002462"/>
              <a:gd name="connsiteX1" fmla="*/ 314285 w 1198349"/>
              <a:gd name="connsiteY1" fmla="*/ 0 h 1002462"/>
              <a:gd name="connsiteX2" fmla="*/ 881631 w 1198349"/>
              <a:gd name="connsiteY2" fmla="*/ 0 h 1002462"/>
              <a:gd name="connsiteX3" fmla="*/ 1195916 w 1198349"/>
              <a:gd name="connsiteY3" fmla="*/ 314285 h 1002462"/>
              <a:gd name="connsiteX4" fmla="*/ 1195916 w 1198349"/>
              <a:gd name="connsiteY4" fmla="*/ 415965 h 1002462"/>
              <a:gd name="connsiteX5" fmla="*/ 1198106 w 1198349"/>
              <a:gd name="connsiteY5" fmla="*/ 982166 h 1002462"/>
              <a:gd name="connsiteX6" fmla="*/ 307230 w 1198349"/>
              <a:gd name="connsiteY6" fmla="*/ 737306 h 1002462"/>
              <a:gd name="connsiteX7" fmla="*/ 0 w 1198349"/>
              <a:gd name="connsiteY7" fmla="*/ 415965 h 1002462"/>
              <a:gd name="connsiteX8" fmla="*/ 0 w 1198349"/>
              <a:gd name="connsiteY8" fmla="*/ 314285 h 1002462"/>
              <a:gd name="connsiteX0" fmla="*/ 0 w 1198106"/>
              <a:gd name="connsiteY0" fmla="*/ 314285 h 1009026"/>
              <a:gd name="connsiteX1" fmla="*/ 314285 w 1198106"/>
              <a:gd name="connsiteY1" fmla="*/ 0 h 1009026"/>
              <a:gd name="connsiteX2" fmla="*/ 881631 w 1198106"/>
              <a:gd name="connsiteY2" fmla="*/ 0 h 1009026"/>
              <a:gd name="connsiteX3" fmla="*/ 1195916 w 1198106"/>
              <a:gd name="connsiteY3" fmla="*/ 314285 h 1009026"/>
              <a:gd name="connsiteX4" fmla="*/ 1195916 w 1198106"/>
              <a:gd name="connsiteY4" fmla="*/ 415965 h 1009026"/>
              <a:gd name="connsiteX5" fmla="*/ 1198106 w 1198106"/>
              <a:gd name="connsiteY5" fmla="*/ 982166 h 1009026"/>
              <a:gd name="connsiteX6" fmla="*/ 307230 w 1198106"/>
              <a:gd name="connsiteY6" fmla="*/ 737306 h 1009026"/>
              <a:gd name="connsiteX7" fmla="*/ 0 w 1198106"/>
              <a:gd name="connsiteY7" fmla="*/ 415965 h 1009026"/>
              <a:gd name="connsiteX8" fmla="*/ 0 w 1198106"/>
              <a:gd name="connsiteY8" fmla="*/ 314285 h 1009026"/>
              <a:gd name="connsiteX0" fmla="*/ 0 w 1215132"/>
              <a:gd name="connsiteY0" fmla="*/ 314285 h 1013202"/>
              <a:gd name="connsiteX1" fmla="*/ 314285 w 1215132"/>
              <a:gd name="connsiteY1" fmla="*/ 0 h 1013202"/>
              <a:gd name="connsiteX2" fmla="*/ 881631 w 1215132"/>
              <a:gd name="connsiteY2" fmla="*/ 0 h 1013202"/>
              <a:gd name="connsiteX3" fmla="*/ 1195916 w 1215132"/>
              <a:gd name="connsiteY3" fmla="*/ 314285 h 1013202"/>
              <a:gd name="connsiteX4" fmla="*/ 1195916 w 1215132"/>
              <a:gd name="connsiteY4" fmla="*/ 415965 h 1013202"/>
              <a:gd name="connsiteX5" fmla="*/ 1198106 w 1215132"/>
              <a:gd name="connsiteY5" fmla="*/ 982166 h 1013202"/>
              <a:gd name="connsiteX6" fmla="*/ 307230 w 1215132"/>
              <a:gd name="connsiteY6" fmla="*/ 737306 h 1013202"/>
              <a:gd name="connsiteX7" fmla="*/ 0 w 1215132"/>
              <a:gd name="connsiteY7" fmla="*/ 415965 h 1013202"/>
              <a:gd name="connsiteX8" fmla="*/ 0 w 1215132"/>
              <a:gd name="connsiteY8" fmla="*/ 314285 h 1013202"/>
              <a:gd name="connsiteX0" fmla="*/ 0 w 1200285"/>
              <a:gd name="connsiteY0" fmla="*/ 314285 h 1011792"/>
              <a:gd name="connsiteX1" fmla="*/ 314285 w 1200285"/>
              <a:gd name="connsiteY1" fmla="*/ 0 h 1011792"/>
              <a:gd name="connsiteX2" fmla="*/ 881631 w 1200285"/>
              <a:gd name="connsiteY2" fmla="*/ 0 h 1011792"/>
              <a:gd name="connsiteX3" fmla="*/ 1195916 w 1200285"/>
              <a:gd name="connsiteY3" fmla="*/ 314285 h 1011792"/>
              <a:gd name="connsiteX4" fmla="*/ 1195916 w 1200285"/>
              <a:gd name="connsiteY4" fmla="*/ 415965 h 1011792"/>
              <a:gd name="connsiteX5" fmla="*/ 1198106 w 1200285"/>
              <a:gd name="connsiteY5" fmla="*/ 982166 h 1011792"/>
              <a:gd name="connsiteX6" fmla="*/ 307230 w 1200285"/>
              <a:gd name="connsiteY6" fmla="*/ 737306 h 1011792"/>
              <a:gd name="connsiteX7" fmla="*/ 0 w 1200285"/>
              <a:gd name="connsiteY7" fmla="*/ 415965 h 1011792"/>
              <a:gd name="connsiteX8" fmla="*/ 0 w 1200285"/>
              <a:gd name="connsiteY8" fmla="*/ 314285 h 1011792"/>
              <a:gd name="connsiteX0" fmla="*/ 0 w 1198349"/>
              <a:gd name="connsiteY0" fmla="*/ 314285 h 1013202"/>
              <a:gd name="connsiteX1" fmla="*/ 314285 w 1198349"/>
              <a:gd name="connsiteY1" fmla="*/ 0 h 1013202"/>
              <a:gd name="connsiteX2" fmla="*/ 881631 w 1198349"/>
              <a:gd name="connsiteY2" fmla="*/ 0 h 1013202"/>
              <a:gd name="connsiteX3" fmla="*/ 1195916 w 1198349"/>
              <a:gd name="connsiteY3" fmla="*/ 314285 h 1013202"/>
              <a:gd name="connsiteX4" fmla="*/ 1195916 w 1198349"/>
              <a:gd name="connsiteY4" fmla="*/ 415965 h 1013202"/>
              <a:gd name="connsiteX5" fmla="*/ 1198106 w 1198349"/>
              <a:gd name="connsiteY5" fmla="*/ 982166 h 1013202"/>
              <a:gd name="connsiteX6" fmla="*/ 307230 w 1198349"/>
              <a:gd name="connsiteY6" fmla="*/ 737306 h 1013202"/>
              <a:gd name="connsiteX7" fmla="*/ 0 w 1198349"/>
              <a:gd name="connsiteY7" fmla="*/ 415965 h 1013202"/>
              <a:gd name="connsiteX8" fmla="*/ 0 w 1198349"/>
              <a:gd name="connsiteY8" fmla="*/ 314285 h 1013202"/>
              <a:gd name="connsiteX0" fmla="*/ 0 w 1264173"/>
              <a:gd name="connsiteY0" fmla="*/ 314285 h 1029724"/>
              <a:gd name="connsiteX1" fmla="*/ 314285 w 1264173"/>
              <a:gd name="connsiteY1" fmla="*/ 0 h 1029724"/>
              <a:gd name="connsiteX2" fmla="*/ 881631 w 1264173"/>
              <a:gd name="connsiteY2" fmla="*/ 0 h 1029724"/>
              <a:gd name="connsiteX3" fmla="*/ 1195916 w 1264173"/>
              <a:gd name="connsiteY3" fmla="*/ 314285 h 1029724"/>
              <a:gd name="connsiteX4" fmla="*/ 1195916 w 1264173"/>
              <a:gd name="connsiteY4" fmla="*/ 415965 h 1029724"/>
              <a:gd name="connsiteX5" fmla="*/ 1198106 w 1264173"/>
              <a:gd name="connsiteY5" fmla="*/ 982166 h 1029724"/>
              <a:gd name="connsiteX6" fmla="*/ 307230 w 1264173"/>
              <a:gd name="connsiteY6" fmla="*/ 737306 h 1029724"/>
              <a:gd name="connsiteX7" fmla="*/ 0 w 1264173"/>
              <a:gd name="connsiteY7" fmla="*/ 415965 h 1029724"/>
              <a:gd name="connsiteX8" fmla="*/ 0 w 1264173"/>
              <a:gd name="connsiteY8" fmla="*/ 314285 h 1029724"/>
              <a:gd name="connsiteX0" fmla="*/ 0 w 1200285"/>
              <a:gd name="connsiteY0" fmla="*/ 314285 h 982166"/>
              <a:gd name="connsiteX1" fmla="*/ 314285 w 1200285"/>
              <a:gd name="connsiteY1" fmla="*/ 0 h 982166"/>
              <a:gd name="connsiteX2" fmla="*/ 881631 w 1200285"/>
              <a:gd name="connsiteY2" fmla="*/ 0 h 982166"/>
              <a:gd name="connsiteX3" fmla="*/ 1195916 w 1200285"/>
              <a:gd name="connsiteY3" fmla="*/ 314285 h 982166"/>
              <a:gd name="connsiteX4" fmla="*/ 1195916 w 1200285"/>
              <a:gd name="connsiteY4" fmla="*/ 415965 h 982166"/>
              <a:gd name="connsiteX5" fmla="*/ 1198106 w 1200285"/>
              <a:gd name="connsiteY5" fmla="*/ 982166 h 982166"/>
              <a:gd name="connsiteX6" fmla="*/ 307230 w 1200285"/>
              <a:gd name="connsiteY6" fmla="*/ 737306 h 982166"/>
              <a:gd name="connsiteX7" fmla="*/ 0 w 1200285"/>
              <a:gd name="connsiteY7" fmla="*/ 415965 h 982166"/>
              <a:gd name="connsiteX8" fmla="*/ 0 w 1200285"/>
              <a:gd name="connsiteY8" fmla="*/ 314285 h 982166"/>
              <a:gd name="connsiteX0" fmla="*/ 0 w 1198106"/>
              <a:gd name="connsiteY0" fmla="*/ 314285 h 982166"/>
              <a:gd name="connsiteX1" fmla="*/ 314285 w 1198106"/>
              <a:gd name="connsiteY1" fmla="*/ 0 h 982166"/>
              <a:gd name="connsiteX2" fmla="*/ 881631 w 1198106"/>
              <a:gd name="connsiteY2" fmla="*/ 0 h 982166"/>
              <a:gd name="connsiteX3" fmla="*/ 1195916 w 1198106"/>
              <a:gd name="connsiteY3" fmla="*/ 314285 h 982166"/>
              <a:gd name="connsiteX4" fmla="*/ 1195916 w 1198106"/>
              <a:gd name="connsiteY4" fmla="*/ 415965 h 982166"/>
              <a:gd name="connsiteX5" fmla="*/ 1198106 w 1198106"/>
              <a:gd name="connsiteY5" fmla="*/ 982166 h 982166"/>
              <a:gd name="connsiteX6" fmla="*/ 307230 w 1198106"/>
              <a:gd name="connsiteY6" fmla="*/ 737306 h 982166"/>
              <a:gd name="connsiteX7" fmla="*/ 0 w 1198106"/>
              <a:gd name="connsiteY7" fmla="*/ 415965 h 982166"/>
              <a:gd name="connsiteX8" fmla="*/ 0 w 1198106"/>
              <a:gd name="connsiteY8" fmla="*/ 314285 h 982166"/>
              <a:gd name="connsiteX0" fmla="*/ 0 w 1198350"/>
              <a:gd name="connsiteY0" fmla="*/ 314285 h 982166"/>
              <a:gd name="connsiteX1" fmla="*/ 314285 w 1198350"/>
              <a:gd name="connsiteY1" fmla="*/ 0 h 982166"/>
              <a:gd name="connsiteX2" fmla="*/ 881631 w 1198350"/>
              <a:gd name="connsiteY2" fmla="*/ 0 h 982166"/>
              <a:gd name="connsiteX3" fmla="*/ 1195916 w 1198350"/>
              <a:gd name="connsiteY3" fmla="*/ 314285 h 982166"/>
              <a:gd name="connsiteX4" fmla="*/ 1195916 w 1198350"/>
              <a:gd name="connsiteY4" fmla="*/ 415965 h 982166"/>
              <a:gd name="connsiteX5" fmla="*/ 1198106 w 1198350"/>
              <a:gd name="connsiteY5" fmla="*/ 982166 h 982166"/>
              <a:gd name="connsiteX6" fmla="*/ 307230 w 1198350"/>
              <a:gd name="connsiteY6" fmla="*/ 737306 h 982166"/>
              <a:gd name="connsiteX7" fmla="*/ 0 w 1198350"/>
              <a:gd name="connsiteY7" fmla="*/ 415965 h 982166"/>
              <a:gd name="connsiteX8" fmla="*/ 0 w 1198350"/>
              <a:gd name="connsiteY8" fmla="*/ 314285 h 982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8350" h="982166">
                <a:moveTo>
                  <a:pt x="0" y="314285"/>
                </a:moveTo>
                <a:cubicBezTo>
                  <a:pt x="0" y="140710"/>
                  <a:pt x="140710" y="0"/>
                  <a:pt x="314285" y="0"/>
                </a:cubicBezTo>
                <a:lnTo>
                  <a:pt x="881631" y="0"/>
                </a:lnTo>
                <a:cubicBezTo>
                  <a:pt x="1055206" y="0"/>
                  <a:pt x="1195916" y="140710"/>
                  <a:pt x="1195916" y="314285"/>
                </a:cubicBezTo>
                <a:lnTo>
                  <a:pt x="1195916" y="415965"/>
                </a:lnTo>
                <a:cubicBezTo>
                  <a:pt x="1195916" y="611765"/>
                  <a:pt x="1199267" y="878127"/>
                  <a:pt x="1198106" y="982166"/>
                </a:cubicBezTo>
                <a:cubicBezTo>
                  <a:pt x="765574" y="855166"/>
                  <a:pt x="291734" y="737306"/>
                  <a:pt x="307230" y="737306"/>
                </a:cubicBezTo>
                <a:cubicBezTo>
                  <a:pt x="144239" y="702028"/>
                  <a:pt x="0" y="589540"/>
                  <a:pt x="0" y="415965"/>
                </a:cubicBezTo>
                <a:lnTo>
                  <a:pt x="0" y="314285"/>
                </a:lnTo>
                <a:close/>
              </a:path>
            </a:pathLst>
          </a:custGeom>
          <a:solidFill>
            <a:srgbClr val="006F65"/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327600" rtlCol="0" anchor="ctr">
            <a:normAutofit/>
          </a:bodyPr>
          <a:lstStyle/>
          <a:p>
            <a:pPr algn="ctr"/>
            <a:endParaRPr lang="sv-SE" sz="1200" b="1" dirty="0">
              <a:solidFill>
                <a:srgbClr val="E1F0F4"/>
              </a:solidFill>
            </a:endParaRPr>
          </a:p>
        </p:txBody>
      </p:sp>
      <p:sp>
        <p:nvSpPr>
          <p:cNvPr id="28" name="Platshållare för text 12"/>
          <p:cNvSpPr>
            <a:spLocks noGrp="1"/>
          </p:cNvSpPr>
          <p:nvPr>
            <p:ph type="body" sz="quarter" idx="13" hasCustomPrompt="1"/>
          </p:nvPr>
        </p:nvSpPr>
        <p:spPr>
          <a:xfrm>
            <a:off x="641141" y="1104900"/>
            <a:ext cx="2168937" cy="1111250"/>
          </a:xfrm>
        </p:spPr>
        <p:txBody>
          <a:bodyPr anchor="ctr">
            <a:spAutoFit/>
          </a:bodyPr>
          <a:lstStyle>
            <a:lvl1pPr marL="0" indent="0"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sv-SE" dirty="0" smtClean="0"/>
              <a:t>Skriv text eller ta bort textrutan och låt pratbubblan vara tom. </a:t>
            </a:r>
          </a:p>
        </p:txBody>
      </p:sp>
      <p:sp>
        <p:nvSpPr>
          <p:cNvPr id="29" name="Platshållare för text 12"/>
          <p:cNvSpPr>
            <a:spLocks noGrp="1"/>
          </p:cNvSpPr>
          <p:nvPr>
            <p:ph type="body" sz="quarter" idx="19" hasCustomPrompt="1"/>
          </p:nvPr>
        </p:nvSpPr>
        <p:spPr>
          <a:xfrm>
            <a:off x="3378200" y="1104900"/>
            <a:ext cx="2168937" cy="1111250"/>
          </a:xfrm>
        </p:spPr>
        <p:txBody>
          <a:bodyPr anchor="ctr">
            <a:spAutoFit/>
          </a:bodyPr>
          <a:lstStyle>
            <a:lvl1pPr marL="0" indent="0">
              <a:buNone/>
              <a:defRPr sz="1800" baseline="0">
                <a:solidFill>
                  <a:srgbClr val="006F65"/>
                </a:solidFill>
              </a:defRPr>
            </a:lvl1pPr>
          </a:lstStyle>
          <a:p>
            <a:pPr lvl="0"/>
            <a:r>
              <a:rPr lang="sv-SE" dirty="0" smtClean="0"/>
              <a:t>Skriv text eller ta bort textrutan och låt pratbubblan vara tom. </a:t>
            </a:r>
          </a:p>
        </p:txBody>
      </p:sp>
      <p:sp>
        <p:nvSpPr>
          <p:cNvPr id="30" name="Platshållare för text 12"/>
          <p:cNvSpPr>
            <a:spLocks noGrp="1"/>
          </p:cNvSpPr>
          <p:nvPr>
            <p:ph type="body" sz="quarter" idx="20" hasCustomPrompt="1"/>
          </p:nvPr>
        </p:nvSpPr>
        <p:spPr>
          <a:xfrm>
            <a:off x="6213063" y="1104900"/>
            <a:ext cx="2168937" cy="1111250"/>
          </a:xfrm>
        </p:spPr>
        <p:txBody>
          <a:bodyPr anchor="ctr">
            <a:spAutoFit/>
          </a:bodyPr>
          <a:lstStyle>
            <a:lvl1pPr marL="0" indent="0">
              <a:buNone/>
              <a:defRPr sz="1800" baseline="0">
                <a:solidFill>
                  <a:srgbClr val="006F65"/>
                </a:solidFill>
              </a:defRPr>
            </a:lvl1pPr>
          </a:lstStyle>
          <a:p>
            <a:pPr lvl="0"/>
            <a:r>
              <a:rPr lang="sv-SE" dirty="0" smtClean="0"/>
              <a:t>Skriv text eller ta bort textrutan och låt pratbubblan vara tom. </a:t>
            </a:r>
          </a:p>
        </p:txBody>
      </p:sp>
      <p:sp>
        <p:nvSpPr>
          <p:cNvPr id="31" name="Platshållare för text 12"/>
          <p:cNvSpPr>
            <a:spLocks noGrp="1"/>
          </p:cNvSpPr>
          <p:nvPr>
            <p:ph type="body" sz="quarter" idx="21" hasCustomPrompt="1"/>
          </p:nvPr>
        </p:nvSpPr>
        <p:spPr>
          <a:xfrm>
            <a:off x="575238" y="3657600"/>
            <a:ext cx="2168937" cy="1111250"/>
          </a:xfrm>
        </p:spPr>
        <p:txBody>
          <a:bodyPr anchor="ctr">
            <a:spAutoFit/>
          </a:bodyPr>
          <a:lstStyle>
            <a:lvl1pPr marL="0" indent="0"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 smtClean="0"/>
              <a:t>Skriv text eller ta bort textrutan och låt pratbubblan vara tom. </a:t>
            </a:r>
          </a:p>
        </p:txBody>
      </p:sp>
      <p:sp>
        <p:nvSpPr>
          <p:cNvPr id="32" name="Platshållare för text 12"/>
          <p:cNvSpPr>
            <a:spLocks noGrp="1"/>
          </p:cNvSpPr>
          <p:nvPr>
            <p:ph type="body" sz="quarter" idx="22" hasCustomPrompt="1"/>
          </p:nvPr>
        </p:nvSpPr>
        <p:spPr>
          <a:xfrm>
            <a:off x="3312297" y="3657600"/>
            <a:ext cx="2168937" cy="1111250"/>
          </a:xfrm>
        </p:spPr>
        <p:txBody>
          <a:bodyPr anchor="ctr">
            <a:spAutoFit/>
          </a:bodyPr>
          <a:lstStyle>
            <a:lvl1pPr marL="0" indent="0">
              <a:buNone/>
              <a:defRPr sz="1800" baseline="0">
                <a:solidFill>
                  <a:srgbClr val="006F65"/>
                </a:solidFill>
              </a:defRPr>
            </a:lvl1pPr>
          </a:lstStyle>
          <a:p>
            <a:pPr lvl="0"/>
            <a:r>
              <a:rPr lang="sv-SE" dirty="0" smtClean="0"/>
              <a:t>Skriv text eller ta bort textrutan och låt pratbubblan vara tom. </a:t>
            </a:r>
          </a:p>
        </p:txBody>
      </p:sp>
      <p:sp>
        <p:nvSpPr>
          <p:cNvPr id="33" name="Platshållare för text 12"/>
          <p:cNvSpPr>
            <a:spLocks noGrp="1"/>
          </p:cNvSpPr>
          <p:nvPr>
            <p:ph type="body" sz="quarter" idx="23" hasCustomPrompt="1"/>
          </p:nvPr>
        </p:nvSpPr>
        <p:spPr>
          <a:xfrm>
            <a:off x="6115410" y="3657600"/>
            <a:ext cx="2168937" cy="1111250"/>
          </a:xfrm>
        </p:spPr>
        <p:txBody>
          <a:bodyPr anchor="ctr">
            <a:spAutoFit/>
          </a:bodyPr>
          <a:lstStyle>
            <a:lvl1pPr marL="0" indent="0"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sv-SE" dirty="0" smtClean="0"/>
              <a:t>Skriv text eller ta bort textrutan och låt pratbubblan vara tom. </a:t>
            </a:r>
          </a:p>
        </p:txBody>
      </p:sp>
    </p:spTree>
    <p:extLst>
      <p:ext uri="{BB962C8B-B14F-4D97-AF65-F5344CB8AC3E}">
        <p14:creationId xmlns:p14="http://schemas.microsoft.com/office/powerpoint/2010/main" val="199237213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bubbla och exemp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B90F4-A494-45B5-8A7C-7090ABFDFDA4}" type="datetimeFigureOut">
              <a:rPr lang="sv-SE" smtClean="0"/>
              <a:t>2014-03-05</a:t>
            </a:fld>
            <a:endParaRPr lang="sv-SE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CBCE0-C835-4AC7-8ABE-CC9050610E83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6" name="Ellips 13"/>
          <p:cNvSpPr/>
          <p:nvPr userDrawn="1"/>
        </p:nvSpPr>
        <p:spPr>
          <a:xfrm>
            <a:off x="477245" y="4726398"/>
            <a:ext cx="1160874" cy="1293402"/>
          </a:xfrm>
          <a:custGeom>
            <a:avLst/>
            <a:gdLst>
              <a:gd name="connsiteX0" fmla="*/ 0 w 2048384"/>
              <a:gd name="connsiteY0" fmla="*/ 1024192 h 2048384"/>
              <a:gd name="connsiteX1" fmla="*/ 1024192 w 2048384"/>
              <a:gd name="connsiteY1" fmla="*/ 0 h 2048384"/>
              <a:gd name="connsiteX2" fmla="*/ 2048384 w 2048384"/>
              <a:gd name="connsiteY2" fmla="*/ 1024192 h 2048384"/>
              <a:gd name="connsiteX3" fmla="*/ 1024192 w 2048384"/>
              <a:gd name="connsiteY3" fmla="*/ 2048384 h 2048384"/>
              <a:gd name="connsiteX4" fmla="*/ 0 w 2048384"/>
              <a:gd name="connsiteY4" fmla="*/ 1024192 h 2048384"/>
              <a:gd name="connsiteX0" fmla="*/ 1714 w 2050098"/>
              <a:gd name="connsiteY0" fmla="*/ 1024192 h 2164094"/>
              <a:gd name="connsiteX1" fmla="*/ 1025906 w 2050098"/>
              <a:gd name="connsiteY1" fmla="*/ 0 h 2164094"/>
              <a:gd name="connsiteX2" fmla="*/ 2050098 w 2050098"/>
              <a:gd name="connsiteY2" fmla="*/ 1024192 h 2164094"/>
              <a:gd name="connsiteX3" fmla="*/ 1025906 w 2050098"/>
              <a:gd name="connsiteY3" fmla="*/ 2048384 h 2164094"/>
              <a:gd name="connsiteX4" fmla="*/ 788636 w 2050098"/>
              <a:gd name="connsiteY4" fmla="*/ 2025636 h 2164094"/>
              <a:gd name="connsiteX5" fmla="*/ 1714 w 2050098"/>
              <a:gd name="connsiteY5" fmla="*/ 1024192 h 2164094"/>
              <a:gd name="connsiteX0" fmla="*/ 788636 w 2050098"/>
              <a:gd name="connsiteY0" fmla="*/ 2025636 h 2139824"/>
              <a:gd name="connsiteX1" fmla="*/ 1714 w 2050098"/>
              <a:gd name="connsiteY1" fmla="*/ 1024192 h 2139824"/>
              <a:gd name="connsiteX2" fmla="*/ 1025906 w 2050098"/>
              <a:gd name="connsiteY2" fmla="*/ 0 h 2139824"/>
              <a:gd name="connsiteX3" fmla="*/ 2050098 w 2050098"/>
              <a:gd name="connsiteY3" fmla="*/ 1024192 h 2139824"/>
              <a:gd name="connsiteX4" fmla="*/ 1117346 w 2050098"/>
              <a:gd name="connsiteY4" fmla="*/ 2139824 h 2139824"/>
              <a:gd name="connsiteX0" fmla="*/ 790539 w 2052001"/>
              <a:gd name="connsiteY0" fmla="*/ 2025636 h 2139824"/>
              <a:gd name="connsiteX1" fmla="*/ 691319 w 2052001"/>
              <a:gd name="connsiteY1" fmla="*/ 1939642 h 2139824"/>
              <a:gd name="connsiteX2" fmla="*/ 3617 w 2052001"/>
              <a:gd name="connsiteY2" fmla="*/ 1024192 h 2139824"/>
              <a:gd name="connsiteX3" fmla="*/ 1027809 w 2052001"/>
              <a:gd name="connsiteY3" fmla="*/ 0 h 2139824"/>
              <a:gd name="connsiteX4" fmla="*/ 2052001 w 2052001"/>
              <a:gd name="connsiteY4" fmla="*/ 1024192 h 2139824"/>
              <a:gd name="connsiteX5" fmla="*/ 1119249 w 2052001"/>
              <a:gd name="connsiteY5" fmla="*/ 2139824 h 2139824"/>
              <a:gd name="connsiteX0" fmla="*/ 791503 w 2052965"/>
              <a:gd name="connsiteY0" fmla="*/ 2025636 h 2139824"/>
              <a:gd name="connsiteX1" fmla="*/ 657358 w 2052965"/>
              <a:gd name="connsiteY1" fmla="*/ 2015842 h 2139824"/>
              <a:gd name="connsiteX2" fmla="*/ 4581 w 2052965"/>
              <a:gd name="connsiteY2" fmla="*/ 1024192 h 2139824"/>
              <a:gd name="connsiteX3" fmla="*/ 1028773 w 2052965"/>
              <a:gd name="connsiteY3" fmla="*/ 0 h 2139824"/>
              <a:gd name="connsiteX4" fmla="*/ 2052965 w 2052965"/>
              <a:gd name="connsiteY4" fmla="*/ 1024192 h 2139824"/>
              <a:gd name="connsiteX5" fmla="*/ 1120213 w 2052965"/>
              <a:gd name="connsiteY5" fmla="*/ 2139824 h 2139824"/>
              <a:gd name="connsiteX0" fmla="*/ 715303 w 2052965"/>
              <a:gd name="connsiteY0" fmla="*/ 2273286 h 2273286"/>
              <a:gd name="connsiteX1" fmla="*/ 657358 w 2052965"/>
              <a:gd name="connsiteY1" fmla="*/ 2015842 h 2273286"/>
              <a:gd name="connsiteX2" fmla="*/ 4581 w 2052965"/>
              <a:gd name="connsiteY2" fmla="*/ 1024192 h 2273286"/>
              <a:gd name="connsiteX3" fmla="*/ 1028773 w 2052965"/>
              <a:gd name="connsiteY3" fmla="*/ 0 h 2273286"/>
              <a:gd name="connsiteX4" fmla="*/ 2052965 w 2052965"/>
              <a:gd name="connsiteY4" fmla="*/ 1024192 h 2273286"/>
              <a:gd name="connsiteX5" fmla="*/ 1120213 w 2052965"/>
              <a:gd name="connsiteY5" fmla="*/ 2139824 h 2273286"/>
              <a:gd name="connsiteX0" fmla="*/ 693078 w 2052965"/>
              <a:gd name="connsiteY0" fmla="*/ 2257411 h 2257411"/>
              <a:gd name="connsiteX1" fmla="*/ 657358 w 2052965"/>
              <a:gd name="connsiteY1" fmla="*/ 2015842 h 2257411"/>
              <a:gd name="connsiteX2" fmla="*/ 4581 w 2052965"/>
              <a:gd name="connsiteY2" fmla="*/ 1024192 h 2257411"/>
              <a:gd name="connsiteX3" fmla="*/ 1028773 w 2052965"/>
              <a:gd name="connsiteY3" fmla="*/ 0 h 2257411"/>
              <a:gd name="connsiteX4" fmla="*/ 2052965 w 2052965"/>
              <a:gd name="connsiteY4" fmla="*/ 1024192 h 2257411"/>
              <a:gd name="connsiteX5" fmla="*/ 1120213 w 2052965"/>
              <a:gd name="connsiteY5" fmla="*/ 2139824 h 2257411"/>
              <a:gd name="connsiteX0" fmla="*/ 688853 w 2048740"/>
              <a:gd name="connsiteY0" fmla="*/ 2257411 h 2257411"/>
              <a:gd name="connsiteX1" fmla="*/ 907133 w 2048740"/>
              <a:gd name="connsiteY1" fmla="*/ 2038067 h 2257411"/>
              <a:gd name="connsiteX2" fmla="*/ 356 w 2048740"/>
              <a:gd name="connsiteY2" fmla="*/ 1024192 h 2257411"/>
              <a:gd name="connsiteX3" fmla="*/ 1024548 w 2048740"/>
              <a:gd name="connsiteY3" fmla="*/ 0 h 2257411"/>
              <a:gd name="connsiteX4" fmla="*/ 2048740 w 2048740"/>
              <a:gd name="connsiteY4" fmla="*/ 1024192 h 2257411"/>
              <a:gd name="connsiteX5" fmla="*/ 1115988 w 2048740"/>
              <a:gd name="connsiteY5" fmla="*/ 2139824 h 2257411"/>
              <a:gd name="connsiteX0" fmla="*/ 689431 w 2049318"/>
              <a:gd name="connsiteY0" fmla="*/ 2257411 h 2257411"/>
              <a:gd name="connsiteX1" fmla="*/ 907711 w 2049318"/>
              <a:gd name="connsiteY1" fmla="*/ 2038067 h 2257411"/>
              <a:gd name="connsiteX2" fmla="*/ 934 w 2049318"/>
              <a:gd name="connsiteY2" fmla="*/ 1024192 h 2257411"/>
              <a:gd name="connsiteX3" fmla="*/ 1025126 w 2049318"/>
              <a:gd name="connsiteY3" fmla="*/ 0 h 2257411"/>
              <a:gd name="connsiteX4" fmla="*/ 2049318 w 2049318"/>
              <a:gd name="connsiteY4" fmla="*/ 1024192 h 2257411"/>
              <a:gd name="connsiteX5" fmla="*/ 1116566 w 2049318"/>
              <a:gd name="connsiteY5" fmla="*/ 2139824 h 2257411"/>
              <a:gd name="connsiteX0" fmla="*/ 689431 w 2049318"/>
              <a:gd name="connsiteY0" fmla="*/ 2257411 h 2257411"/>
              <a:gd name="connsiteX1" fmla="*/ 907711 w 2049318"/>
              <a:gd name="connsiteY1" fmla="*/ 2038067 h 2257411"/>
              <a:gd name="connsiteX2" fmla="*/ 934 w 2049318"/>
              <a:gd name="connsiteY2" fmla="*/ 1024192 h 2257411"/>
              <a:gd name="connsiteX3" fmla="*/ 1025126 w 2049318"/>
              <a:gd name="connsiteY3" fmla="*/ 0 h 2257411"/>
              <a:gd name="connsiteX4" fmla="*/ 2049318 w 2049318"/>
              <a:gd name="connsiteY4" fmla="*/ 1024192 h 2257411"/>
              <a:gd name="connsiteX5" fmla="*/ 1116566 w 2049318"/>
              <a:gd name="connsiteY5" fmla="*/ 2139824 h 2257411"/>
              <a:gd name="connsiteX0" fmla="*/ 689431 w 2049318"/>
              <a:gd name="connsiteY0" fmla="*/ 2257411 h 2257411"/>
              <a:gd name="connsiteX1" fmla="*/ 907711 w 2049318"/>
              <a:gd name="connsiteY1" fmla="*/ 2038067 h 2257411"/>
              <a:gd name="connsiteX2" fmla="*/ 934 w 2049318"/>
              <a:gd name="connsiteY2" fmla="*/ 1024192 h 2257411"/>
              <a:gd name="connsiteX3" fmla="*/ 1025126 w 2049318"/>
              <a:gd name="connsiteY3" fmla="*/ 0 h 2257411"/>
              <a:gd name="connsiteX4" fmla="*/ 2049318 w 2049318"/>
              <a:gd name="connsiteY4" fmla="*/ 1024192 h 2257411"/>
              <a:gd name="connsiteX5" fmla="*/ 1116566 w 2049318"/>
              <a:gd name="connsiteY5" fmla="*/ 2139824 h 2257411"/>
              <a:gd name="connsiteX0" fmla="*/ 689431 w 2049318"/>
              <a:gd name="connsiteY0" fmla="*/ 2257411 h 2257411"/>
              <a:gd name="connsiteX1" fmla="*/ 907711 w 2049318"/>
              <a:gd name="connsiteY1" fmla="*/ 2038067 h 2257411"/>
              <a:gd name="connsiteX2" fmla="*/ 934 w 2049318"/>
              <a:gd name="connsiteY2" fmla="*/ 1024192 h 2257411"/>
              <a:gd name="connsiteX3" fmla="*/ 1025126 w 2049318"/>
              <a:gd name="connsiteY3" fmla="*/ 0 h 2257411"/>
              <a:gd name="connsiteX4" fmla="*/ 2049318 w 2049318"/>
              <a:gd name="connsiteY4" fmla="*/ 1024192 h 2257411"/>
              <a:gd name="connsiteX5" fmla="*/ 1116566 w 2049318"/>
              <a:gd name="connsiteY5" fmla="*/ 2139824 h 2257411"/>
              <a:gd name="connsiteX0" fmla="*/ 689431 w 2049318"/>
              <a:gd name="connsiteY0" fmla="*/ 2257411 h 2257411"/>
              <a:gd name="connsiteX1" fmla="*/ 907711 w 2049318"/>
              <a:gd name="connsiteY1" fmla="*/ 2038067 h 2257411"/>
              <a:gd name="connsiteX2" fmla="*/ 934 w 2049318"/>
              <a:gd name="connsiteY2" fmla="*/ 1024192 h 2257411"/>
              <a:gd name="connsiteX3" fmla="*/ 1025126 w 2049318"/>
              <a:gd name="connsiteY3" fmla="*/ 0 h 2257411"/>
              <a:gd name="connsiteX4" fmla="*/ 2049318 w 2049318"/>
              <a:gd name="connsiteY4" fmla="*/ 1024192 h 2257411"/>
              <a:gd name="connsiteX5" fmla="*/ 1116566 w 2049318"/>
              <a:gd name="connsiteY5" fmla="*/ 2139824 h 2257411"/>
              <a:gd name="connsiteX0" fmla="*/ 689431 w 2049318"/>
              <a:gd name="connsiteY0" fmla="*/ 2257411 h 2257411"/>
              <a:gd name="connsiteX1" fmla="*/ 907711 w 2049318"/>
              <a:gd name="connsiteY1" fmla="*/ 2038067 h 2257411"/>
              <a:gd name="connsiteX2" fmla="*/ 934 w 2049318"/>
              <a:gd name="connsiteY2" fmla="*/ 1024192 h 2257411"/>
              <a:gd name="connsiteX3" fmla="*/ 1025126 w 2049318"/>
              <a:gd name="connsiteY3" fmla="*/ 0 h 2257411"/>
              <a:gd name="connsiteX4" fmla="*/ 2049318 w 2049318"/>
              <a:gd name="connsiteY4" fmla="*/ 1024192 h 2257411"/>
              <a:gd name="connsiteX5" fmla="*/ 1167366 w 2049318"/>
              <a:gd name="connsiteY5" fmla="*/ 2031874 h 2257411"/>
              <a:gd name="connsiteX0" fmla="*/ 689431 w 2049318"/>
              <a:gd name="connsiteY0" fmla="*/ 2257411 h 2257411"/>
              <a:gd name="connsiteX1" fmla="*/ 907711 w 2049318"/>
              <a:gd name="connsiteY1" fmla="*/ 2038067 h 2257411"/>
              <a:gd name="connsiteX2" fmla="*/ 934 w 2049318"/>
              <a:gd name="connsiteY2" fmla="*/ 1024192 h 2257411"/>
              <a:gd name="connsiteX3" fmla="*/ 1025126 w 2049318"/>
              <a:gd name="connsiteY3" fmla="*/ 0 h 2257411"/>
              <a:gd name="connsiteX4" fmla="*/ 2049318 w 2049318"/>
              <a:gd name="connsiteY4" fmla="*/ 1024192 h 2257411"/>
              <a:gd name="connsiteX5" fmla="*/ 1167366 w 2049318"/>
              <a:gd name="connsiteY5" fmla="*/ 2031874 h 2257411"/>
              <a:gd name="connsiteX0" fmla="*/ 689431 w 2049318"/>
              <a:gd name="connsiteY0" fmla="*/ 2257411 h 2257411"/>
              <a:gd name="connsiteX1" fmla="*/ 907711 w 2049318"/>
              <a:gd name="connsiteY1" fmla="*/ 2038067 h 2257411"/>
              <a:gd name="connsiteX2" fmla="*/ 934 w 2049318"/>
              <a:gd name="connsiteY2" fmla="*/ 1024192 h 2257411"/>
              <a:gd name="connsiteX3" fmla="*/ 1025126 w 2049318"/>
              <a:gd name="connsiteY3" fmla="*/ 0 h 2257411"/>
              <a:gd name="connsiteX4" fmla="*/ 2049318 w 2049318"/>
              <a:gd name="connsiteY4" fmla="*/ 1024192 h 2257411"/>
              <a:gd name="connsiteX5" fmla="*/ 1186416 w 2049318"/>
              <a:gd name="connsiteY5" fmla="*/ 2035049 h 2257411"/>
              <a:gd name="connsiteX0" fmla="*/ 689431 w 2049318"/>
              <a:gd name="connsiteY0" fmla="*/ 2257411 h 2257411"/>
              <a:gd name="connsiteX1" fmla="*/ 907711 w 2049318"/>
              <a:gd name="connsiteY1" fmla="*/ 2038067 h 2257411"/>
              <a:gd name="connsiteX2" fmla="*/ 934 w 2049318"/>
              <a:gd name="connsiteY2" fmla="*/ 1024192 h 2257411"/>
              <a:gd name="connsiteX3" fmla="*/ 1025126 w 2049318"/>
              <a:gd name="connsiteY3" fmla="*/ 0 h 2257411"/>
              <a:gd name="connsiteX4" fmla="*/ 2049318 w 2049318"/>
              <a:gd name="connsiteY4" fmla="*/ 1024192 h 2257411"/>
              <a:gd name="connsiteX5" fmla="*/ 1164191 w 2049318"/>
              <a:gd name="connsiteY5" fmla="*/ 2031874 h 2257411"/>
              <a:gd name="connsiteX0" fmla="*/ 689431 w 2049318"/>
              <a:gd name="connsiteY0" fmla="*/ 2257411 h 2257411"/>
              <a:gd name="connsiteX1" fmla="*/ 907711 w 2049318"/>
              <a:gd name="connsiteY1" fmla="*/ 2038067 h 2257411"/>
              <a:gd name="connsiteX2" fmla="*/ 934 w 2049318"/>
              <a:gd name="connsiteY2" fmla="*/ 1024192 h 2257411"/>
              <a:gd name="connsiteX3" fmla="*/ 1025126 w 2049318"/>
              <a:gd name="connsiteY3" fmla="*/ 0 h 2257411"/>
              <a:gd name="connsiteX4" fmla="*/ 2049318 w 2049318"/>
              <a:gd name="connsiteY4" fmla="*/ 1024192 h 2257411"/>
              <a:gd name="connsiteX5" fmla="*/ 1164191 w 2049318"/>
              <a:gd name="connsiteY5" fmla="*/ 2031874 h 2257411"/>
              <a:gd name="connsiteX0" fmla="*/ 689431 w 2049318"/>
              <a:gd name="connsiteY0" fmla="*/ 2257411 h 2257411"/>
              <a:gd name="connsiteX1" fmla="*/ 907711 w 2049318"/>
              <a:gd name="connsiteY1" fmla="*/ 2038067 h 2257411"/>
              <a:gd name="connsiteX2" fmla="*/ 934 w 2049318"/>
              <a:gd name="connsiteY2" fmla="*/ 1024192 h 2257411"/>
              <a:gd name="connsiteX3" fmla="*/ 1025126 w 2049318"/>
              <a:gd name="connsiteY3" fmla="*/ 0 h 2257411"/>
              <a:gd name="connsiteX4" fmla="*/ 2049318 w 2049318"/>
              <a:gd name="connsiteY4" fmla="*/ 1024192 h 2257411"/>
              <a:gd name="connsiteX5" fmla="*/ 1164191 w 2049318"/>
              <a:gd name="connsiteY5" fmla="*/ 2031874 h 2257411"/>
              <a:gd name="connsiteX0" fmla="*/ 688861 w 2048748"/>
              <a:gd name="connsiteY0" fmla="*/ 2257411 h 2257411"/>
              <a:gd name="connsiteX1" fmla="*/ 907141 w 2048748"/>
              <a:gd name="connsiteY1" fmla="*/ 2038067 h 2257411"/>
              <a:gd name="connsiteX2" fmla="*/ 364 w 2048748"/>
              <a:gd name="connsiteY2" fmla="*/ 1024192 h 2257411"/>
              <a:gd name="connsiteX3" fmla="*/ 1024556 w 2048748"/>
              <a:gd name="connsiteY3" fmla="*/ 0 h 2257411"/>
              <a:gd name="connsiteX4" fmla="*/ 2048748 w 2048748"/>
              <a:gd name="connsiteY4" fmla="*/ 1024192 h 2257411"/>
              <a:gd name="connsiteX5" fmla="*/ 1163621 w 2048748"/>
              <a:gd name="connsiteY5" fmla="*/ 2031874 h 2257411"/>
              <a:gd name="connsiteX0" fmla="*/ 688552 w 2048439"/>
              <a:gd name="connsiteY0" fmla="*/ 2257411 h 2257411"/>
              <a:gd name="connsiteX1" fmla="*/ 906832 w 2048439"/>
              <a:gd name="connsiteY1" fmla="*/ 2038067 h 2257411"/>
              <a:gd name="connsiteX2" fmla="*/ 55 w 2048439"/>
              <a:gd name="connsiteY2" fmla="*/ 1024192 h 2257411"/>
              <a:gd name="connsiteX3" fmla="*/ 1024247 w 2048439"/>
              <a:gd name="connsiteY3" fmla="*/ 0 h 2257411"/>
              <a:gd name="connsiteX4" fmla="*/ 2048439 w 2048439"/>
              <a:gd name="connsiteY4" fmla="*/ 1024192 h 2257411"/>
              <a:gd name="connsiteX5" fmla="*/ 1163312 w 2048439"/>
              <a:gd name="connsiteY5" fmla="*/ 2031874 h 2257411"/>
              <a:gd name="connsiteX0" fmla="*/ 688509 w 2048396"/>
              <a:gd name="connsiteY0" fmla="*/ 2257411 h 2257411"/>
              <a:gd name="connsiteX1" fmla="*/ 906789 w 2048396"/>
              <a:gd name="connsiteY1" fmla="*/ 2038067 h 2257411"/>
              <a:gd name="connsiteX2" fmla="*/ 12 w 2048396"/>
              <a:gd name="connsiteY2" fmla="*/ 1024192 h 2257411"/>
              <a:gd name="connsiteX3" fmla="*/ 1024204 w 2048396"/>
              <a:gd name="connsiteY3" fmla="*/ 0 h 2257411"/>
              <a:gd name="connsiteX4" fmla="*/ 2048396 w 2048396"/>
              <a:gd name="connsiteY4" fmla="*/ 1024192 h 2257411"/>
              <a:gd name="connsiteX5" fmla="*/ 1163269 w 2048396"/>
              <a:gd name="connsiteY5" fmla="*/ 2031874 h 2257411"/>
              <a:gd name="connsiteX0" fmla="*/ 656756 w 2016643"/>
              <a:gd name="connsiteY0" fmla="*/ 2257411 h 2257411"/>
              <a:gd name="connsiteX1" fmla="*/ 875036 w 2016643"/>
              <a:gd name="connsiteY1" fmla="*/ 2038067 h 2257411"/>
              <a:gd name="connsiteX2" fmla="*/ 9 w 2016643"/>
              <a:gd name="connsiteY2" fmla="*/ 1021017 h 2257411"/>
              <a:gd name="connsiteX3" fmla="*/ 992451 w 2016643"/>
              <a:gd name="connsiteY3" fmla="*/ 0 h 2257411"/>
              <a:gd name="connsiteX4" fmla="*/ 2016643 w 2016643"/>
              <a:gd name="connsiteY4" fmla="*/ 1024192 h 2257411"/>
              <a:gd name="connsiteX5" fmla="*/ 1131516 w 2016643"/>
              <a:gd name="connsiteY5" fmla="*/ 2031874 h 2257411"/>
              <a:gd name="connsiteX0" fmla="*/ 672629 w 2032516"/>
              <a:gd name="connsiteY0" fmla="*/ 2257442 h 2257442"/>
              <a:gd name="connsiteX1" fmla="*/ 890909 w 2032516"/>
              <a:gd name="connsiteY1" fmla="*/ 2038098 h 2257442"/>
              <a:gd name="connsiteX2" fmla="*/ 7 w 2032516"/>
              <a:gd name="connsiteY2" fmla="*/ 995648 h 2257442"/>
              <a:gd name="connsiteX3" fmla="*/ 1008324 w 2032516"/>
              <a:gd name="connsiteY3" fmla="*/ 31 h 2257442"/>
              <a:gd name="connsiteX4" fmla="*/ 2032516 w 2032516"/>
              <a:gd name="connsiteY4" fmla="*/ 1024223 h 2257442"/>
              <a:gd name="connsiteX5" fmla="*/ 1147389 w 2032516"/>
              <a:gd name="connsiteY5" fmla="*/ 2031905 h 2257442"/>
              <a:gd name="connsiteX0" fmla="*/ 656756 w 2016643"/>
              <a:gd name="connsiteY0" fmla="*/ 2257558 h 2257558"/>
              <a:gd name="connsiteX1" fmla="*/ 875036 w 2016643"/>
              <a:gd name="connsiteY1" fmla="*/ 2038214 h 2257558"/>
              <a:gd name="connsiteX2" fmla="*/ 9 w 2016643"/>
              <a:gd name="connsiteY2" fmla="*/ 964014 h 2257558"/>
              <a:gd name="connsiteX3" fmla="*/ 992451 w 2016643"/>
              <a:gd name="connsiteY3" fmla="*/ 147 h 2257558"/>
              <a:gd name="connsiteX4" fmla="*/ 2016643 w 2016643"/>
              <a:gd name="connsiteY4" fmla="*/ 1024339 h 2257558"/>
              <a:gd name="connsiteX5" fmla="*/ 1131516 w 2016643"/>
              <a:gd name="connsiteY5" fmla="*/ 2032021 h 2257558"/>
              <a:gd name="connsiteX0" fmla="*/ 666279 w 2026166"/>
              <a:gd name="connsiteY0" fmla="*/ 2257515 h 2257515"/>
              <a:gd name="connsiteX1" fmla="*/ 884559 w 2026166"/>
              <a:gd name="connsiteY1" fmla="*/ 2038171 h 2257515"/>
              <a:gd name="connsiteX2" fmla="*/ 7 w 2026166"/>
              <a:gd name="connsiteY2" fmla="*/ 973496 h 2257515"/>
              <a:gd name="connsiteX3" fmla="*/ 1001974 w 2026166"/>
              <a:gd name="connsiteY3" fmla="*/ 104 h 2257515"/>
              <a:gd name="connsiteX4" fmla="*/ 2026166 w 2026166"/>
              <a:gd name="connsiteY4" fmla="*/ 1024296 h 2257515"/>
              <a:gd name="connsiteX5" fmla="*/ 1141039 w 2026166"/>
              <a:gd name="connsiteY5" fmla="*/ 2031978 h 2257515"/>
              <a:gd name="connsiteX0" fmla="*/ 666279 w 2026166"/>
              <a:gd name="connsiteY0" fmla="*/ 2257522 h 2257522"/>
              <a:gd name="connsiteX1" fmla="*/ 884559 w 2026166"/>
              <a:gd name="connsiteY1" fmla="*/ 2038178 h 2257522"/>
              <a:gd name="connsiteX2" fmla="*/ 7 w 2026166"/>
              <a:gd name="connsiteY2" fmla="*/ 973503 h 2257522"/>
              <a:gd name="connsiteX3" fmla="*/ 1001974 w 2026166"/>
              <a:gd name="connsiteY3" fmla="*/ 111 h 2257522"/>
              <a:gd name="connsiteX4" fmla="*/ 2026166 w 2026166"/>
              <a:gd name="connsiteY4" fmla="*/ 1024303 h 2257522"/>
              <a:gd name="connsiteX5" fmla="*/ 1141039 w 2026166"/>
              <a:gd name="connsiteY5" fmla="*/ 2031985 h 2257522"/>
              <a:gd name="connsiteX0" fmla="*/ 659930 w 2019817"/>
              <a:gd name="connsiteY0" fmla="*/ 2257720 h 2257720"/>
              <a:gd name="connsiteX1" fmla="*/ 878210 w 2019817"/>
              <a:gd name="connsiteY1" fmla="*/ 2038376 h 2257720"/>
              <a:gd name="connsiteX2" fmla="*/ 8 w 2019817"/>
              <a:gd name="connsiteY2" fmla="*/ 941951 h 2257720"/>
              <a:gd name="connsiteX3" fmla="*/ 995625 w 2019817"/>
              <a:gd name="connsiteY3" fmla="*/ 309 h 2257720"/>
              <a:gd name="connsiteX4" fmla="*/ 2019817 w 2019817"/>
              <a:gd name="connsiteY4" fmla="*/ 1024501 h 2257720"/>
              <a:gd name="connsiteX5" fmla="*/ 1134690 w 2019817"/>
              <a:gd name="connsiteY5" fmla="*/ 2032183 h 2257720"/>
              <a:gd name="connsiteX0" fmla="*/ 659934 w 2019821"/>
              <a:gd name="connsiteY0" fmla="*/ 2257873 h 2257873"/>
              <a:gd name="connsiteX1" fmla="*/ 878214 w 2019821"/>
              <a:gd name="connsiteY1" fmla="*/ 2038529 h 2257873"/>
              <a:gd name="connsiteX2" fmla="*/ 12 w 2019821"/>
              <a:gd name="connsiteY2" fmla="*/ 942104 h 2257873"/>
              <a:gd name="connsiteX3" fmla="*/ 995629 w 2019821"/>
              <a:gd name="connsiteY3" fmla="*/ 462 h 2257873"/>
              <a:gd name="connsiteX4" fmla="*/ 2019821 w 2019821"/>
              <a:gd name="connsiteY4" fmla="*/ 1024654 h 2257873"/>
              <a:gd name="connsiteX5" fmla="*/ 1134694 w 2019821"/>
              <a:gd name="connsiteY5" fmla="*/ 2032336 h 2257873"/>
              <a:gd name="connsiteX0" fmla="*/ 659934 w 2019821"/>
              <a:gd name="connsiteY0" fmla="*/ 2257873 h 2257873"/>
              <a:gd name="connsiteX1" fmla="*/ 878214 w 2019821"/>
              <a:gd name="connsiteY1" fmla="*/ 2038529 h 2257873"/>
              <a:gd name="connsiteX2" fmla="*/ 12 w 2019821"/>
              <a:gd name="connsiteY2" fmla="*/ 942104 h 2257873"/>
              <a:gd name="connsiteX3" fmla="*/ 995629 w 2019821"/>
              <a:gd name="connsiteY3" fmla="*/ 462 h 2257873"/>
              <a:gd name="connsiteX4" fmla="*/ 2019821 w 2019821"/>
              <a:gd name="connsiteY4" fmla="*/ 1024654 h 2257873"/>
              <a:gd name="connsiteX5" fmla="*/ 1134694 w 2019821"/>
              <a:gd name="connsiteY5" fmla="*/ 2032336 h 2257873"/>
              <a:gd name="connsiteX0" fmla="*/ 659934 w 2019821"/>
              <a:gd name="connsiteY0" fmla="*/ 2257873 h 2257873"/>
              <a:gd name="connsiteX1" fmla="*/ 878214 w 2019821"/>
              <a:gd name="connsiteY1" fmla="*/ 2038529 h 2257873"/>
              <a:gd name="connsiteX2" fmla="*/ 12 w 2019821"/>
              <a:gd name="connsiteY2" fmla="*/ 942104 h 2257873"/>
              <a:gd name="connsiteX3" fmla="*/ 995629 w 2019821"/>
              <a:gd name="connsiteY3" fmla="*/ 462 h 2257873"/>
              <a:gd name="connsiteX4" fmla="*/ 2019821 w 2019821"/>
              <a:gd name="connsiteY4" fmla="*/ 1024654 h 2257873"/>
              <a:gd name="connsiteX5" fmla="*/ 1134694 w 2019821"/>
              <a:gd name="connsiteY5" fmla="*/ 2032336 h 2257873"/>
              <a:gd name="connsiteX0" fmla="*/ 659933 w 2019820"/>
              <a:gd name="connsiteY0" fmla="*/ 2257873 h 2257873"/>
              <a:gd name="connsiteX1" fmla="*/ 878213 w 2019820"/>
              <a:gd name="connsiteY1" fmla="*/ 2038529 h 2257873"/>
              <a:gd name="connsiteX2" fmla="*/ 11 w 2019820"/>
              <a:gd name="connsiteY2" fmla="*/ 942104 h 2257873"/>
              <a:gd name="connsiteX3" fmla="*/ 995628 w 2019820"/>
              <a:gd name="connsiteY3" fmla="*/ 462 h 2257873"/>
              <a:gd name="connsiteX4" fmla="*/ 2019820 w 2019820"/>
              <a:gd name="connsiteY4" fmla="*/ 1024654 h 2257873"/>
              <a:gd name="connsiteX5" fmla="*/ 1134693 w 2019820"/>
              <a:gd name="connsiteY5" fmla="*/ 2032336 h 2257873"/>
              <a:gd name="connsiteX0" fmla="*/ 666279 w 2026166"/>
              <a:gd name="connsiteY0" fmla="*/ 2257629 h 2257629"/>
              <a:gd name="connsiteX1" fmla="*/ 884559 w 2026166"/>
              <a:gd name="connsiteY1" fmla="*/ 2038285 h 2257629"/>
              <a:gd name="connsiteX2" fmla="*/ 7 w 2026166"/>
              <a:gd name="connsiteY2" fmla="*/ 954560 h 2257629"/>
              <a:gd name="connsiteX3" fmla="*/ 1001974 w 2026166"/>
              <a:gd name="connsiteY3" fmla="*/ 218 h 2257629"/>
              <a:gd name="connsiteX4" fmla="*/ 2026166 w 2026166"/>
              <a:gd name="connsiteY4" fmla="*/ 1024410 h 2257629"/>
              <a:gd name="connsiteX5" fmla="*/ 1141039 w 2026166"/>
              <a:gd name="connsiteY5" fmla="*/ 2032092 h 2257629"/>
              <a:gd name="connsiteX0" fmla="*/ 666281 w 2026168"/>
              <a:gd name="connsiteY0" fmla="*/ 2257528 h 2257528"/>
              <a:gd name="connsiteX1" fmla="*/ 884561 w 2026168"/>
              <a:gd name="connsiteY1" fmla="*/ 2038184 h 2257528"/>
              <a:gd name="connsiteX2" fmla="*/ 9 w 2026168"/>
              <a:gd name="connsiteY2" fmla="*/ 954459 h 2257528"/>
              <a:gd name="connsiteX3" fmla="*/ 1001976 w 2026168"/>
              <a:gd name="connsiteY3" fmla="*/ 117 h 2257528"/>
              <a:gd name="connsiteX4" fmla="*/ 2026168 w 2026168"/>
              <a:gd name="connsiteY4" fmla="*/ 1024309 h 2257528"/>
              <a:gd name="connsiteX5" fmla="*/ 1141041 w 2026168"/>
              <a:gd name="connsiteY5" fmla="*/ 2031991 h 2257528"/>
              <a:gd name="connsiteX0" fmla="*/ 666282 w 2026169"/>
              <a:gd name="connsiteY0" fmla="*/ 2257419 h 2257419"/>
              <a:gd name="connsiteX1" fmla="*/ 884562 w 2026169"/>
              <a:gd name="connsiteY1" fmla="*/ 2038075 h 2257419"/>
              <a:gd name="connsiteX2" fmla="*/ 10 w 2026169"/>
              <a:gd name="connsiteY2" fmla="*/ 954350 h 2257419"/>
              <a:gd name="connsiteX3" fmla="*/ 1001977 w 2026169"/>
              <a:gd name="connsiteY3" fmla="*/ 8 h 2257419"/>
              <a:gd name="connsiteX4" fmla="*/ 2026169 w 2026169"/>
              <a:gd name="connsiteY4" fmla="*/ 1024200 h 2257419"/>
              <a:gd name="connsiteX5" fmla="*/ 1141042 w 2026169"/>
              <a:gd name="connsiteY5" fmla="*/ 2031882 h 2257419"/>
              <a:gd name="connsiteX0" fmla="*/ 666283 w 2026170"/>
              <a:gd name="connsiteY0" fmla="*/ 2257419 h 2257419"/>
              <a:gd name="connsiteX1" fmla="*/ 884563 w 2026170"/>
              <a:gd name="connsiteY1" fmla="*/ 2038075 h 2257419"/>
              <a:gd name="connsiteX2" fmla="*/ 11 w 2026170"/>
              <a:gd name="connsiteY2" fmla="*/ 954350 h 2257419"/>
              <a:gd name="connsiteX3" fmla="*/ 1001978 w 2026170"/>
              <a:gd name="connsiteY3" fmla="*/ 8 h 2257419"/>
              <a:gd name="connsiteX4" fmla="*/ 2026170 w 2026170"/>
              <a:gd name="connsiteY4" fmla="*/ 1024200 h 2257419"/>
              <a:gd name="connsiteX5" fmla="*/ 1141043 w 2026170"/>
              <a:gd name="connsiteY5" fmla="*/ 2031882 h 2257419"/>
              <a:gd name="connsiteX0" fmla="*/ 666367 w 2026254"/>
              <a:gd name="connsiteY0" fmla="*/ 2257418 h 2257418"/>
              <a:gd name="connsiteX1" fmla="*/ 884647 w 2026254"/>
              <a:gd name="connsiteY1" fmla="*/ 2038074 h 2257418"/>
              <a:gd name="connsiteX2" fmla="*/ 95 w 2026254"/>
              <a:gd name="connsiteY2" fmla="*/ 954349 h 2257418"/>
              <a:gd name="connsiteX3" fmla="*/ 1002062 w 2026254"/>
              <a:gd name="connsiteY3" fmla="*/ 7 h 2257418"/>
              <a:gd name="connsiteX4" fmla="*/ 2026254 w 2026254"/>
              <a:gd name="connsiteY4" fmla="*/ 1024199 h 2257418"/>
              <a:gd name="connsiteX5" fmla="*/ 1141127 w 2026254"/>
              <a:gd name="connsiteY5" fmla="*/ 2031881 h 2257418"/>
              <a:gd name="connsiteX0" fmla="*/ 666367 w 2026254"/>
              <a:gd name="connsiteY0" fmla="*/ 2257471 h 2257471"/>
              <a:gd name="connsiteX1" fmla="*/ 884647 w 2026254"/>
              <a:gd name="connsiteY1" fmla="*/ 2038127 h 2257471"/>
              <a:gd name="connsiteX2" fmla="*/ 95 w 2026254"/>
              <a:gd name="connsiteY2" fmla="*/ 954402 h 2257471"/>
              <a:gd name="connsiteX3" fmla="*/ 1002062 w 2026254"/>
              <a:gd name="connsiteY3" fmla="*/ 60 h 2257471"/>
              <a:gd name="connsiteX4" fmla="*/ 2026254 w 2026254"/>
              <a:gd name="connsiteY4" fmla="*/ 1024252 h 2257471"/>
              <a:gd name="connsiteX5" fmla="*/ 1141127 w 2026254"/>
              <a:gd name="connsiteY5" fmla="*/ 2031934 h 2257471"/>
              <a:gd name="connsiteX0" fmla="*/ 666367 w 2026254"/>
              <a:gd name="connsiteY0" fmla="*/ 2257576 h 2257576"/>
              <a:gd name="connsiteX1" fmla="*/ 884647 w 2026254"/>
              <a:gd name="connsiteY1" fmla="*/ 2038232 h 2257576"/>
              <a:gd name="connsiteX2" fmla="*/ 95 w 2026254"/>
              <a:gd name="connsiteY2" fmla="*/ 954507 h 2257576"/>
              <a:gd name="connsiteX3" fmla="*/ 1002062 w 2026254"/>
              <a:gd name="connsiteY3" fmla="*/ 165 h 2257576"/>
              <a:gd name="connsiteX4" fmla="*/ 2026254 w 2026254"/>
              <a:gd name="connsiteY4" fmla="*/ 1024357 h 2257576"/>
              <a:gd name="connsiteX5" fmla="*/ 1141127 w 2026254"/>
              <a:gd name="connsiteY5" fmla="*/ 2032039 h 2257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26254" h="2257576">
                <a:moveTo>
                  <a:pt x="666367" y="2257576"/>
                </a:moveTo>
                <a:cubicBezTo>
                  <a:pt x="738730" y="2182919"/>
                  <a:pt x="777676" y="2138464"/>
                  <a:pt x="884647" y="2038232"/>
                </a:cubicBezTo>
                <a:cubicBezTo>
                  <a:pt x="245493" y="1934825"/>
                  <a:pt x="-5632" y="1428930"/>
                  <a:pt x="95" y="954507"/>
                </a:cubicBezTo>
                <a:cubicBezTo>
                  <a:pt x="5822" y="480084"/>
                  <a:pt x="456852" y="-10335"/>
                  <a:pt x="1002062" y="165"/>
                </a:cubicBezTo>
                <a:cubicBezTo>
                  <a:pt x="1547272" y="10665"/>
                  <a:pt x="2026254" y="458711"/>
                  <a:pt x="2026254" y="1024357"/>
                </a:cubicBezTo>
                <a:cubicBezTo>
                  <a:pt x="2026254" y="1590003"/>
                  <a:pt x="1634581" y="1938792"/>
                  <a:pt x="1141127" y="2032039"/>
                </a:cubicBezTo>
              </a:path>
            </a:pathLst>
          </a:custGeom>
          <a:noFill/>
          <a:ln w="57150" cap="rnd" cmpd="sng">
            <a:solidFill>
              <a:srgbClr val="F6F4E8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0" rIns="91440" bIns="18720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sv-SE" b="1" dirty="0" smtClean="0">
                <a:solidFill>
                  <a:schemeClr val="tx1"/>
                </a:solidFill>
              </a:rPr>
              <a:t>Exempel</a:t>
            </a:r>
            <a:endParaRPr lang="sv-SE" b="1" dirty="0">
              <a:solidFill>
                <a:schemeClr val="tx1"/>
              </a:solidFill>
            </a:endParaRPr>
          </a:p>
        </p:txBody>
      </p:sp>
      <p:sp>
        <p:nvSpPr>
          <p:cNvPr id="7" name="Rektangel med rundade hörn 10"/>
          <p:cNvSpPr/>
          <p:nvPr userDrawn="1"/>
        </p:nvSpPr>
        <p:spPr>
          <a:xfrm>
            <a:off x="477000" y="1061155"/>
            <a:ext cx="8209800" cy="3398413"/>
          </a:xfrm>
          <a:custGeom>
            <a:avLst/>
            <a:gdLst>
              <a:gd name="connsiteX0" fmla="*/ 0 w 3715096"/>
              <a:gd name="connsiteY0" fmla="*/ 192012 h 725887"/>
              <a:gd name="connsiteX1" fmla="*/ 192012 w 3715096"/>
              <a:gd name="connsiteY1" fmla="*/ 0 h 725887"/>
              <a:gd name="connsiteX2" fmla="*/ 3523084 w 3715096"/>
              <a:gd name="connsiteY2" fmla="*/ 0 h 725887"/>
              <a:gd name="connsiteX3" fmla="*/ 3715096 w 3715096"/>
              <a:gd name="connsiteY3" fmla="*/ 192012 h 725887"/>
              <a:gd name="connsiteX4" fmla="*/ 3715096 w 3715096"/>
              <a:gd name="connsiteY4" fmla="*/ 533875 h 725887"/>
              <a:gd name="connsiteX5" fmla="*/ 3523084 w 3715096"/>
              <a:gd name="connsiteY5" fmla="*/ 725887 h 725887"/>
              <a:gd name="connsiteX6" fmla="*/ 192012 w 3715096"/>
              <a:gd name="connsiteY6" fmla="*/ 725887 h 725887"/>
              <a:gd name="connsiteX7" fmla="*/ 0 w 3715096"/>
              <a:gd name="connsiteY7" fmla="*/ 533875 h 725887"/>
              <a:gd name="connsiteX8" fmla="*/ 0 w 3715096"/>
              <a:gd name="connsiteY8" fmla="*/ 192012 h 725887"/>
              <a:gd name="connsiteX0" fmla="*/ 0 w 3715096"/>
              <a:gd name="connsiteY0" fmla="*/ 192012 h 725887"/>
              <a:gd name="connsiteX1" fmla="*/ 192012 w 3715096"/>
              <a:gd name="connsiteY1" fmla="*/ 0 h 725887"/>
              <a:gd name="connsiteX2" fmla="*/ 3523084 w 3715096"/>
              <a:gd name="connsiteY2" fmla="*/ 0 h 725887"/>
              <a:gd name="connsiteX3" fmla="*/ 3715096 w 3715096"/>
              <a:gd name="connsiteY3" fmla="*/ 192012 h 725887"/>
              <a:gd name="connsiteX4" fmla="*/ 3715096 w 3715096"/>
              <a:gd name="connsiteY4" fmla="*/ 533875 h 725887"/>
              <a:gd name="connsiteX5" fmla="*/ 3523084 w 3715096"/>
              <a:gd name="connsiteY5" fmla="*/ 725887 h 725887"/>
              <a:gd name="connsiteX6" fmla="*/ 3222277 w 3715096"/>
              <a:gd name="connsiteY6" fmla="*/ 720316 h 725887"/>
              <a:gd name="connsiteX7" fmla="*/ 192012 w 3715096"/>
              <a:gd name="connsiteY7" fmla="*/ 725887 h 725887"/>
              <a:gd name="connsiteX8" fmla="*/ 0 w 3715096"/>
              <a:gd name="connsiteY8" fmla="*/ 533875 h 725887"/>
              <a:gd name="connsiteX9" fmla="*/ 0 w 3715096"/>
              <a:gd name="connsiteY9" fmla="*/ 192012 h 725887"/>
              <a:gd name="connsiteX0" fmla="*/ 3222277 w 3715096"/>
              <a:gd name="connsiteY0" fmla="*/ 720316 h 817327"/>
              <a:gd name="connsiteX1" fmla="*/ 192012 w 3715096"/>
              <a:gd name="connsiteY1" fmla="*/ 725887 h 817327"/>
              <a:gd name="connsiteX2" fmla="*/ 0 w 3715096"/>
              <a:gd name="connsiteY2" fmla="*/ 533875 h 817327"/>
              <a:gd name="connsiteX3" fmla="*/ 0 w 3715096"/>
              <a:gd name="connsiteY3" fmla="*/ 192012 h 817327"/>
              <a:gd name="connsiteX4" fmla="*/ 192012 w 3715096"/>
              <a:gd name="connsiteY4" fmla="*/ 0 h 817327"/>
              <a:gd name="connsiteX5" fmla="*/ 3523084 w 3715096"/>
              <a:gd name="connsiteY5" fmla="*/ 0 h 817327"/>
              <a:gd name="connsiteX6" fmla="*/ 3715096 w 3715096"/>
              <a:gd name="connsiteY6" fmla="*/ 192012 h 817327"/>
              <a:gd name="connsiteX7" fmla="*/ 3715096 w 3715096"/>
              <a:gd name="connsiteY7" fmla="*/ 533875 h 817327"/>
              <a:gd name="connsiteX8" fmla="*/ 3614524 w 3715096"/>
              <a:gd name="connsiteY8" fmla="*/ 817327 h 817327"/>
              <a:gd name="connsiteX0" fmla="*/ 3222277 w 3715096"/>
              <a:gd name="connsiteY0" fmla="*/ 720316 h 817327"/>
              <a:gd name="connsiteX1" fmla="*/ 3013777 w 3715096"/>
              <a:gd name="connsiteY1" fmla="*/ 713998 h 817327"/>
              <a:gd name="connsiteX2" fmla="*/ 192012 w 3715096"/>
              <a:gd name="connsiteY2" fmla="*/ 725887 h 817327"/>
              <a:gd name="connsiteX3" fmla="*/ 0 w 3715096"/>
              <a:gd name="connsiteY3" fmla="*/ 533875 h 817327"/>
              <a:gd name="connsiteX4" fmla="*/ 0 w 3715096"/>
              <a:gd name="connsiteY4" fmla="*/ 192012 h 817327"/>
              <a:gd name="connsiteX5" fmla="*/ 192012 w 3715096"/>
              <a:gd name="connsiteY5" fmla="*/ 0 h 817327"/>
              <a:gd name="connsiteX6" fmla="*/ 3523084 w 3715096"/>
              <a:gd name="connsiteY6" fmla="*/ 0 h 817327"/>
              <a:gd name="connsiteX7" fmla="*/ 3715096 w 3715096"/>
              <a:gd name="connsiteY7" fmla="*/ 192012 h 817327"/>
              <a:gd name="connsiteX8" fmla="*/ 3715096 w 3715096"/>
              <a:gd name="connsiteY8" fmla="*/ 533875 h 817327"/>
              <a:gd name="connsiteX9" fmla="*/ 3614524 w 3715096"/>
              <a:gd name="connsiteY9" fmla="*/ 817327 h 817327"/>
              <a:gd name="connsiteX0" fmla="*/ 3007459 w 3715096"/>
              <a:gd name="connsiteY0" fmla="*/ 1124703 h 1124703"/>
              <a:gd name="connsiteX1" fmla="*/ 3013777 w 3715096"/>
              <a:gd name="connsiteY1" fmla="*/ 713998 h 1124703"/>
              <a:gd name="connsiteX2" fmla="*/ 192012 w 3715096"/>
              <a:gd name="connsiteY2" fmla="*/ 725887 h 1124703"/>
              <a:gd name="connsiteX3" fmla="*/ 0 w 3715096"/>
              <a:gd name="connsiteY3" fmla="*/ 533875 h 1124703"/>
              <a:gd name="connsiteX4" fmla="*/ 0 w 3715096"/>
              <a:gd name="connsiteY4" fmla="*/ 192012 h 1124703"/>
              <a:gd name="connsiteX5" fmla="*/ 192012 w 3715096"/>
              <a:gd name="connsiteY5" fmla="*/ 0 h 1124703"/>
              <a:gd name="connsiteX6" fmla="*/ 3523084 w 3715096"/>
              <a:gd name="connsiteY6" fmla="*/ 0 h 1124703"/>
              <a:gd name="connsiteX7" fmla="*/ 3715096 w 3715096"/>
              <a:gd name="connsiteY7" fmla="*/ 192012 h 1124703"/>
              <a:gd name="connsiteX8" fmla="*/ 3715096 w 3715096"/>
              <a:gd name="connsiteY8" fmla="*/ 533875 h 1124703"/>
              <a:gd name="connsiteX9" fmla="*/ 3614524 w 3715096"/>
              <a:gd name="connsiteY9" fmla="*/ 817327 h 1124703"/>
              <a:gd name="connsiteX0" fmla="*/ 3007459 w 3715096"/>
              <a:gd name="connsiteY0" fmla="*/ 1124703 h 1124703"/>
              <a:gd name="connsiteX1" fmla="*/ 3266504 w 3715096"/>
              <a:gd name="connsiteY1" fmla="*/ 713998 h 1124703"/>
              <a:gd name="connsiteX2" fmla="*/ 192012 w 3715096"/>
              <a:gd name="connsiteY2" fmla="*/ 725887 h 1124703"/>
              <a:gd name="connsiteX3" fmla="*/ 0 w 3715096"/>
              <a:gd name="connsiteY3" fmla="*/ 533875 h 1124703"/>
              <a:gd name="connsiteX4" fmla="*/ 0 w 3715096"/>
              <a:gd name="connsiteY4" fmla="*/ 192012 h 1124703"/>
              <a:gd name="connsiteX5" fmla="*/ 192012 w 3715096"/>
              <a:gd name="connsiteY5" fmla="*/ 0 h 1124703"/>
              <a:gd name="connsiteX6" fmla="*/ 3523084 w 3715096"/>
              <a:gd name="connsiteY6" fmla="*/ 0 h 1124703"/>
              <a:gd name="connsiteX7" fmla="*/ 3715096 w 3715096"/>
              <a:gd name="connsiteY7" fmla="*/ 192012 h 1124703"/>
              <a:gd name="connsiteX8" fmla="*/ 3715096 w 3715096"/>
              <a:gd name="connsiteY8" fmla="*/ 533875 h 1124703"/>
              <a:gd name="connsiteX9" fmla="*/ 3614524 w 3715096"/>
              <a:gd name="connsiteY9" fmla="*/ 817327 h 1124703"/>
              <a:gd name="connsiteX0" fmla="*/ 3020096 w 3715096"/>
              <a:gd name="connsiteY0" fmla="*/ 985694 h 985694"/>
              <a:gd name="connsiteX1" fmla="*/ 3266504 w 3715096"/>
              <a:gd name="connsiteY1" fmla="*/ 713998 h 985694"/>
              <a:gd name="connsiteX2" fmla="*/ 192012 w 3715096"/>
              <a:gd name="connsiteY2" fmla="*/ 725887 h 985694"/>
              <a:gd name="connsiteX3" fmla="*/ 0 w 3715096"/>
              <a:gd name="connsiteY3" fmla="*/ 533875 h 985694"/>
              <a:gd name="connsiteX4" fmla="*/ 0 w 3715096"/>
              <a:gd name="connsiteY4" fmla="*/ 192012 h 985694"/>
              <a:gd name="connsiteX5" fmla="*/ 192012 w 3715096"/>
              <a:gd name="connsiteY5" fmla="*/ 0 h 985694"/>
              <a:gd name="connsiteX6" fmla="*/ 3523084 w 3715096"/>
              <a:gd name="connsiteY6" fmla="*/ 0 h 985694"/>
              <a:gd name="connsiteX7" fmla="*/ 3715096 w 3715096"/>
              <a:gd name="connsiteY7" fmla="*/ 192012 h 985694"/>
              <a:gd name="connsiteX8" fmla="*/ 3715096 w 3715096"/>
              <a:gd name="connsiteY8" fmla="*/ 533875 h 985694"/>
              <a:gd name="connsiteX9" fmla="*/ 3614524 w 3715096"/>
              <a:gd name="connsiteY9" fmla="*/ 817327 h 985694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614524 w 3715096"/>
              <a:gd name="connsiteY9" fmla="*/ 817327 h 992013"/>
              <a:gd name="connsiteX0" fmla="*/ 3007460 w 3741370"/>
              <a:gd name="connsiteY0" fmla="*/ 992013 h 992013"/>
              <a:gd name="connsiteX1" fmla="*/ 3266504 w 3741370"/>
              <a:gd name="connsiteY1" fmla="*/ 713998 h 992013"/>
              <a:gd name="connsiteX2" fmla="*/ 192012 w 3741370"/>
              <a:gd name="connsiteY2" fmla="*/ 725887 h 992013"/>
              <a:gd name="connsiteX3" fmla="*/ 0 w 3741370"/>
              <a:gd name="connsiteY3" fmla="*/ 533875 h 992013"/>
              <a:gd name="connsiteX4" fmla="*/ 0 w 3741370"/>
              <a:gd name="connsiteY4" fmla="*/ 192012 h 992013"/>
              <a:gd name="connsiteX5" fmla="*/ 192012 w 3741370"/>
              <a:gd name="connsiteY5" fmla="*/ 0 h 992013"/>
              <a:gd name="connsiteX6" fmla="*/ 3523084 w 3741370"/>
              <a:gd name="connsiteY6" fmla="*/ 0 h 992013"/>
              <a:gd name="connsiteX7" fmla="*/ 3715096 w 3741370"/>
              <a:gd name="connsiteY7" fmla="*/ 192012 h 992013"/>
              <a:gd name="connsiteX8" fmla="*/ 3715096 w 3741370"/>
              <a:gd name="connsiteY8" fmla="*/ 533875 h 992013"/>
              <a:gd name="connsiteX9" fmla="*/ 3614524 w 3741370"/>
              <a:gd name="connsiteY9" fmla="*/ 817327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507115 w 3715096"/>
              <a:gd name="connsiteY9" fmla="*/ 741504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507115 w 3715096"/>
              <a:gd name="connsiteY9" fmla="*/ 741504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507115 w 3715096"/>
              <a:gd name="connsiteY9" fmla="*/ 722548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507115 w 3715096"/>
              <a:gd name="connsiteY9" fmla="*/ 722548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75299 w 3715096"/>
              <a:gd name="connsiteY9" fmla="*/ 722548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75299 w 3715096"/>
              <a:gd name="connsiteY9" fmla="*/ 722548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28248 w 3715096"/>
              <a:gd name="connsiteY9" fmla="*/ 727243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28248 w 3715096"/>
              <a:gd name="connsiteY9" fmla="*/ 727243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28248 w 3715096"/>
              <a:gd name="connsiteY9" fmla="*/ 727243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28248 w 3715096"/>
              <a:gd name="connsiteY9" fmla="*/ 708463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28248 w 3715096"/>
              <a:gd name="connsiteY9" fmla="*/ 708463 h 992013"/>
              <a:gd name="connsiteX0" fmla="*/ 3007460 w 3716983"/>
              <a:gd name="connsiteY0" fmla="*/ 992013 h 992013"/>
              <a:gd name="connsiteX1" fmla="*/ 3266504 w 3716983"/>
              <a:gd name="connsiteY1" fmla="*/ 713998 h 992013"/>
              <a:gd name="connsiteX2" fmla="*/ 192012 w 3716983"/>
              <a:gd name="connsiteY2" fmla="*/ 725887 h 992013"/>
              <a:gd name="connsiteX3" fmla="*/ 0 w 3716983"/>
              <a:gd name="connsiteY3" fmla="*/ 533875 h 992013"/>
              <a:gd name="connsiteX4" fmla="*/ 0 w 3716983"/>
              <a:gd name="connsiteY4" fmla="*/ 192012 h 992013"/>
              <a:gd name="connsiteX5" fmla="*/ 192012 w 3716983"/>
              <a:gd name="connsiteY5" fmla="*/ 0 h 992013"/>
              <a:gd name="connsiteX6" fmla="*/ 3523084 w 3716983"/>
              <a:gd name="connsiteY6" fmla="*/ 0 h 992013"/>
              <a:gd name="connsiteX7" fmla="*/ 3715096 w 3716983"/>
              <a:gd name="connsiteY7" fmla="*/ 192012 h 992013"/>
              <a:gd name="connsiteX8" fmla="*/ 3715096 w 3716983"/>
              <a:gd name="connsiteY8" fmla="*/ 533875 h 992013"/>
              <a:gd name="connsiteX9" fmla="*/ 3483718 w 3716983"/>
              <a:gd name="connsiteY9" fmla="*/ 703850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83718 w 3715096"/>
              <a:gd name="connsiteY9" fmla="*/ 703850 h 992013"/>
              <a:gd name="connsiteX0" fmla="*/ 3007460 w 3715101"/>
              <a:gd name="connsiteY0" fmla="*/ 992013 h 992013"/>
              <a:gd name="connsiteX1" fmla="*/ 3266504 w 3715101"/>
              <a:gd name="connsiteY1" fmla="*/ 713998 h 992013"/>
              <a:gd name="connsiteX2" fmla="*/ 192012 w 3715101"/>
              <a:gd name="connsiteY2" fmla="*/ 725887 h 992013"/>
              <a:gd name="connsiteX3" fmla="*/ 0 w 3715101"/>
              <a:gd name="connsiteY3" fmla="*/ 533875 h 992013"/>
              <a:gd name="connsiteX4" fmla="*/ 0 w 3715101"/>
              <a:gd name="connsiteY4" fmla="*/ 192012 h 992013"/>
              <a:gd name="connsiteX5" fmla="*/ 192012 w 3715101"/>
              <a:gd name="connsiteY5" fmla="*/ 0 h 992013"/>
              <a:gd name="connsiteX6" fmla="*/ 3523084 w 3715101"/>
              <a:gd name="connsiteY6" fmla="*/ 0 h 992013"/>
              <a:gd name="connsiteX7" fmla="*/ 3715096 w 3715101"/>
              <a:gd name="connsiteY7" fmla="*/ 192012 h 992013"/>
              <a:gd name="connsiteX8" fmla="*/ 3715096 w 3715101"/>
              <a:gd name="connsiteY8" fmla="*/ 533875 h 992013"/>
              <a:gd name="connsiteX9" fmla="*/ 3491120 w 3715101"/>
              <a:gd name="connsiteY9" fmla="*/ 711235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91120 w 3715096"/>
              <a:gd name="connsiteY9" fmla="*/ 711235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81397 w 3715096"/>
              <a:gd name="connsiteY9" fmla="*/ 716086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81397 w 3715096"/>
              <a:gd name="connsiteY9" fmla="*/ 716086 h 992013"/>
              <a:gd name="connsiteX0" fmla="*/ 3007460 w 3715096"/>
              <a:gd name="connsiteY0" fmla="*/ 992013 h 1404169"/>
              <a:gd name="connsiteX1" fmla="*/ 3266504 w 3715096"/>
              <a:gd name="connsiteY1" fmla="*/ 713998 h 1404169"/>
              <a:gd name="connsiteX2" fmla="*/ 185539 w 3715096"/>
              <a:gd name="connsiteY2" fmla="*/ 1404169 h 1404169"/>
              <a:gd name="connsiteX3" fmla="*/ 0 w 3715096"/>
              <a:gd name="connsiteY3" fmla="*/ 533875 h 1404169"/>
              <a:gd name="connsiteX4" fmla="*/ 0 w 3715096"/>
              <a:gd name="connsiteY4" fmla="*/ 192012 h 1404169"/>
              <a:gd name="connsiteX5" fmla="*/ 192012 w 3715096"/>
              <a:gd name="connsiteY5" fmla="*/ 0 h 1404169"/>
              <a:gd name="connsiteX6" fmla="*/ 3523084 w 3715096"/>
              <a:gd name="connsiteY6" fmla="*/ 0 h 1404169"/>
              <a:gd name="connsiteX7" fmla="*/ 3715096 w 3715096"/>
              <a:gd name="connsiteY7" fmla="*/ 192012 h 1404169"/>
              <a:gd name="connsiteX8" fmla="*/ 3715096 w 3715096"/>
              <a:gd name="connsiteY8" fmla="*/ 533875 h 1404169"/>
              <a:gd name="connsiteX9" fmla="*/ 3481397 w 3715096"/>
              <a:gd name="connsiteY9" fmla="*/ 716086 h 1404169"/>
              <a:gd name="connsiteX0" fmla="*/ 3007460 w 3715096"/>
              <a:gd name="connsiteY0" fmla="*/ 992013 h 1404169"/>
              <a:gd name="connsiteX1" fmla="*/ 3247084 w 3715096"/>
              <a:gd name="connsiteY1" fmla="*/ 1398740 h 1404169"/>
              <a:gd name="connsiteX2" fmla="*/ 185539 w 3715096"/>
              <a:gd name="connsiteY2" fmla="*/ 1404169 h 1404169"/>
              <a:gd name="connsiteX3" fmla="*/ 0 w 3715096"/>
              <a:gd name="connsiteY3" fmla="*/ 533875 h 1404169"/>
              <a:gd name="connsiteX4" fmla="*/ 0 w 3715096"/>
              <a:gd name="connsiteY4" fmla="*/ 192012 h 1404169"/>
              <a:gd name="connsiteX5" fmla="*/ 192012 w 3715096"/>
              <a:gd name="connsiteY5" fmla="*/ 0 h 1404169"/>
              <a:gd name="connsiteX6" fmla="*/ 3523084 w 3715096"/>
              <a:gd name="connsiteY6" fmla="*/ 0 h 1404169"/>
              <a:gd name="connsiteX7" fmla="*/ 3715096 w 3715096"/>
              <a:gd name="connsiteY7" fmla="*/ 192012 h 1404169"/>
              <a:gd name="connsiteX8" fmla="*/ 3715096 w 3715096"/>
              <a:gd name="connsiteY8" fmla="*/ 533875 h 1404169"/>
              <a:gd name="connsiteX9" fmla="*/ 3481397 w 3715096"/>
              <a:gd name="connsiteY9" fmla="*/ 716086 h 1404169"/>
              <a:gd name="connsiteX0" fmla="*/ 3046300 w 3715096"/>
              <a:gd name="connsiteY0" fmla="*/ 1592778 h 1592778"/>
              <a:gd name="connsiteX1" fmla="*/ 3247084 w 3715096"/>
              <a:gd name="connsiteY1" fmla="*/ 1398740 h 1592778"/>
              <a:gd name="connsiteX2" fmla="*/ 185539 w 3715096"/>
              <a:gd name="connsiteY2" fmla="*/ 1404169 h 1592778"/>
              <a:gd name="connsiteX3" fmla="*/ 0 w 3715096"/>
              <a:gd name="connsiteY3" fmla="*/ 533875 h 1592778"/>
              <a:gd name="connsiteX4" fmla="*/ 0 w 3715096"/>
              <a:gd name="connsiteY4" fmla="*/ 192012 h 1592778"/>
              <a:gd name="connsiteX5" fmla="*/ 192012 w 3715096"/>
              <a:gd name="connsiteY5" fmla="*/ 0 h 1592778"/>
              <a:gd name="connsiteX6" fmla="*/ 3523084 w 3715096"/>
              <a:gd name="connsiteY6" fmla="*/ 0 h 1592778"/>
              <a:gd name="connsiteX7" fmla="*/ 3715096 w 3715096"/>
              <a:gd name="connsiteY7" fmla="*/ 192012 h 1592778"/>
              <a:gd name="connsiteX8" fmla="*/ 3715096 w 3715096"/>
              <a:gd name="connsiteY8" fmla="*/ 533875 h 1592778"/>
              <a:gd name="connsiteX9" fmla="*/ 3481397 w 3715096"/>
              <a:gd name="connsiteY9" fmla="*/ 716086 h 1592778"/>
              <a:gd name="connsiteX0" fmla="*/ 3046300 w 3715096"/>
              <a:gd name="connsiteY0" fmla="*/ 1592778 h 1592778"/>
              <a:gd name="connsiteX1" fmla="*/ 3247084 w 3715096"/>
              <a:gd name="connsiteY1" fmla="*/ 1398740 h 1592778"/>
              <a:gd name="connsiteX2" fmla="*/ 185539 w 3715096"/>
              <a:gd name="connsiteY2" fmla="*/ 1404169 h 1592778"/>
              <a:gd name="connsiteX3" fmla="*/ 0 w 3715096"/>
              <a:gd name="connsiteY3" fmla="*/ 533875 h 1592778"/>
              <a:gd name="connsiteX4" fmla="*/ 0 w 3715096"/>
              <a:gd name="connsiteY4" fmla="*/ 192012 h 1592778"/>
              <a:gd name="connsiteX5" fmla="*/ 192012 w 3715096"/>
              <a:gd name="connsiteY5" fmla="*/ 0 h 1592778"/>
              <a:gd name="connsiteX6" fmla="*/ 3523084 w 3715096"/>
              <a:gd name="connsiteY6" fmla="*/ 0 h 1592778"/>
              <a:gd name="connsiteX7" fmla="*/ 3715096 w 3715096"/>
              <a:gd name="connsiteY7" fmla="*/ 192012 h 1592778"/>
              <a:gd name="connsiteX8" fmla="*/ 3715096 w 3715096"/>
              <a:gd name="connsiteY8" fmla="*/ 533875 h 1592778"/>
              <a:gd name="connsiteX9" fmla="*/ 3474924 w 3715096"/>
              <a:gd name="connsiteY9" fmla="*/ 1387909 h 1592778"/>
              <a:gd name="connsiteX0" fmla="*/ 3046300 w 3715096"/>
              <a:gd name="connsiteY0" fmla="*/ 1592778 h 1592778"/>
              <a:gd name="connsiteX1" fmla="*/ 3247084 w 3715096"/>
              <a:gd name="connsiteY1" fmla="*/ 1398740 h 1592778"/>
              <a:gd name="connsiteX2" fmla="*/ 185539 w 3715096"/>
              <a:gd name="connsiteY2" fmla="*/ 1404169 h 1592778"/>
              <a:gd name="connsiteX3" fmla="*/ 0 w 3715096"/>
              <a:gd name="connsiteY3" fmla="*/ 533875 h 1592778"/>
              <a:gd name="connsiteX4" fmla="*/ 0 w 3715096"/>
              <a:gd name="connsiteY4" fmla="*/ 192012 h 1592778"/>
              <a:gd name="connsiteX5" fmla="*/ 192012 w 3715096"/>
              <a:gd name="connsiteY5" fmla="*/ 0 h 1592778"/>
              <a:gd name="connsiteX6" fmla="*/ 3523084 w 3715096"/>
              <a:gd name="connsiteY6" fmla="*/ 0 h 1592778"/>
              <a:gd name="connsiteX7" fmla="*/ 3715096 w 3715096"/>
              <a:gd name="connsiteY7" fmla="*/ 192012 h 1592778"/>
              <a:gd name="connsiteX8" fmla="*/ 3702149 w 3715096"/>
              <a:gd name="connsiteY8" fmla="*/ 1134639 h 1592778"/>
              <a:gd name="connsiteX9" fmla="*/ 3474924 w 3715096"/>
              <a:gd name="connsiteY9" fmla="*/ 1387909 h 1592778"/>
              <a:gd name="connsiteX0" fmla="*/ 3046300 w 3715096"/>
              <a:gd name="connsiteY0" fmla="*/ 1592778 h 1592778"/>
              <a:gd name="connsiteX1" fmla="*/ 3247084 w 3715096"/>
              <a:gd name="connsiteY1" fmla="*/ 1398740 h 1592778"/>
              <a:gd name="connsiteX2" fmla="*/ 185539 w 3715096"/>
              <a:gd name="connsiteY2" fmla="*/ 1404169 h 1592778"/>
              <a:gd name="connsiteX3" fmla="*/ 38840 w 3715096"/>
              <a:gd name="connsiteY3" fmla="*/ 1237997 h 1592778"/>
              <a:gd name="connsiteX4" fmla="*/ 0 w 3715096"/>
              <a:gd name="connsiteY4" fmla="*/ 192012 h 1592778"/>
              <a:gd name="connsiteX5" fmla="*/ 192012 w 3715096"/>
              <a:gd name="connsiteY5" fmla="*/ 0 h 1592778"/>
              <a:gd name="connsiteX6" fmla="*/ 3523084 w 3715096"/>
              <a:gd name="connsiteY6" fmla="*/ 0 h 1592778"/>
              <a:gd name="connsiteX7" fmla="*/ 3715096 w 3715096"/>
              <a:gd name="connsiteY7" fmla="*/ 192012 h 1592778"/>
              <a:gd name="connsiteX8" fmla="*/ 3702149 w 3715096"/>
              <a:gd name="connsiteY8" fmla="*/ 1134639 h 1592778"/>
              <a:gd name="connsiteX9" fmla="*/ 3474924 w 3715096"/>
              <a:gd name="connsiteY9" fmla="*/ 1387909 h 1592778"/>
              <a:gd name="connsiteX0" fmla="*/ 3046300 w 3715096"/>
              <a:gd name="connsiteY0" fmla="*/ 1592778 h 1592778"/>
              <a:gd name="connsiteX1" fmla="*/ 3247084 w 3715096"/>
              <a:gd name="connsiteY1" fmla="*/ 1398740 h 1592778"/>
              <a:gd name="connsiteX2" fmla="*/ 185539 w 3715096"/>
              <a:gd name="connsiteY2" fmla="*/ 1404169 h 1592778"/>
              <a:gd name="connsiteX3" fmla="*/ 25894 w 3715096"/>
              <a:gd name="connsiteY3" fmla="*/ 1225078 h 1592778"/>
              <a:gd name="connsiteX4" fmla="*/ 0 w 3715096"/>
              <a:gd name="connsiteY4" fmla="*/ 192012 h 1592778"/>
              <a:gd name="connsiteX5" fmla="*/ 192012 w 3715096"/>
              <a:gd name="connsiteY5" fmla="*/ 0 h 1592778"/>
              <a:gd name="connsiteX6" fmla="*/ 3523084 w 3715096"/>
              <a:gd name="connsiteY6" fmla="*/ 0 h 1592778"/>
              <a:gd name="connsiteX7" fmla="*/ 3715096 w 3715096"/>
              <a:gd name="connsiteY7" fmla="*/ 192012 h 1592778"/>
              <a:gd name="connsiteX8" fmla="*/ 3702149 w 3715096"/>
              <a:gd name="connsiteY8" fmla="*/ 1134639 h 1592778"/>
              <a:gd name="connsiteX9" fmla="*/ 3474924 w 3715096"/>
              <a:gd name="connsiteY9" fmla="*/ 1387909 h 1592778"/>
              <a:gd name="connsiteX0" fmla="*/ 3046300 w 3715096"/>
              <a:gd name="connsiteY0" fmla="*/ 1592778 h 1592778"/>
              <a:gd name="connsiteX1" fmla="*/ 3247084 w 3715096"/>
              <a:gd name="connsiteY1" fmla="*/ 1398740 h 1592778"/>
              <a:gd name="connsiteX2" fmla="*/ 185539 w 3715096"/>
              <a:gd name="connsiteY2" fmla="*/ 1404169 h 1592778"/>
              <a:gd name="connsiteX3" fmla="*/ 19421 w 3715096"/>
              <a:gd name="connsiteY3" fmla="*/ 1212159 h 1592778"/>
              <a:gd name="connsiteX4" fmla="*/ 0 w 3715096"/>
              <a:gd name="connsiteY4" fmla="*/ 192012 h 1592778"/>
              <a:gd name="connsiteX5" fmla="*/ 192012 w 3715096"/>
              <a:gd name="connsiteY5" fmla="*/ 0 h 1592778"/>
              <a:gd name="connsiteX6" fmla="*/ 3523084 w 3715096"/>
              <a:gd name="connsiteY6" fmla="*/ 0 h 1592778"/>
              <a:gd name="connsiteX7" fmla="*/ 3715096 w 3715096"/>
              <a:gd name="connsiteY7" fmla="*/ 192012 h 1592778"/>
              <a:gd name="connsiteX8" fmla="*/ 3702149 w 3715096"/>
              <a:gd name="connsiteY8" fmla="*/ 1134639 h 1592778"/>
              <a:gd name="connsiteX9" fmla="*/ 3474924 w 3715096"/>
              <a:gd name="connsiteY9" fmla="*/ 1387909 h 1592778"/>
              <a:gd name="connsiteX0" fmla="*/ 3046300 w 3715096"/>
              <a:gd name="connsiteY0" fmla="*/ 1592778 h 1592778"/>
              <a:gd name="connsiteX1" fmla="*/ 3247084 w 3715096"/>
              <a:gd name="connsiteY1" fmla="*/ 1398740 h 1592778"/>
              <a:gd name="connsiteX2" fmla="*/ 185539 w 3715096"/>
              <a:gd name="connsiteY2" fmla="*/ 1404169 h 1592778"/>
              <a:gd name="connsiteX3" fmla="*/ 19421 w 3715096"/>
              <a:gd name="connsiteY3" fmla="*/ 1212159 h 1592778"/>
              <a:gd name="connsiteX4" fmla="*/ 0 w 3715096"/>
              <a:gd name="connsiteY4" fmla="*/ 192012 h 1592778"/>
              <a:gd name="connsiteX5" fmla="*/ 192012 w 3715096"/>
              <a:gd name="connsiteY5" fmla="*/ 0 h 1592778"/>
              <a:gd name="connsiteX6" fmla="*/ 3523084 w 3715096"/>
              <a:gd name="connsiteY6" fmla="*/ 0 h 1592778"/>
              <a:gd name="connsiteX7" fmla="*/ 3715096 w 3715096"/>
              <a:gd name="connsiteY7" fmla="*/ 192012 h 1592778"/>
              <a:gd name="connsiteX8" fmla="*/ 3695676 w 3715096"/>
              <a:gd name="connsiteY8" fmla="*/ 1205697 h 1592778"/>
              <a:gd name="connsiteX9" fmla="*/ 3474924 w 3715096"/>
              <a:gd name="connsiteY9" fmla="*/ 1387909 h 1592778"/>
              <a:gd name="connsiteX0" fmla="*/ 3046300 w 3715096"/>
              <a:gd name="connsiteY0" fmla="*/ 1592778 h 1592778"/>
              <a:gd name="connsiteX1" fmla="*/ 3247084 w 3715096"/>
              <a:gd name="connsiteY1" fmla="*/ 1398740 h 1592778"/>
              <a:gd name="connsiteX2" fmla="*/ 185539 w 3715096"/>
              <a:gd name="connsiteY2" fmla="*/ 1404169 h 1592778"/>
              <a:gd name="connsiteX3" fmla="*/ 19421 w 3715096"/>
              <a:gd name="connsiteY3" fmla="*/ 1212159 h 1592778"/>
              <a:gd name="connsiteX4" fmla="*/ 0 w 3715096"/>
              <a:gd name="connsiteY4" fmla="*/ 192012 h 1592778"/>
              <a:gd name="connsiteX5" fmla="*/ 192012 w 3715096"/>
              <a:gd name="connsiteY5" fmla="*/ 0 h 1592778"/>
              <a:gd name="connsiteX6" fmla="*/ 3523084 w 3715096"/>
              <a:gd name="connsiteY6" fmla="*/ 0 h 1592778"/>
              <a:gd name="connsiteX7" fmla="*/ 3715096 w 3715096"/>
              <a:gd name="connsiteY7" fmla="*/ 192012 h 1592778"/>
              <a:gd name="connsiteX8" fmla="*/ 3695676 w 3715096"/>
              <a:gd name="connsiteY8" fmla="*/ 1205697 h 1592778"/>
              <a:gd name="connsiteX9" fmla="*/ 3474924 w 3715096"/>
              <a:gd name="connsiteY9" fmla="*/ 1387909 h 1592778"/>
              <a:gd name="connsiteX0" fmla="*/ 3046300 w 3715096"/>
              <a:gd name="connsiteY0" fmla="*/ 1592778 h 1592778"/>
              <a:gd name="connsiteX1" fmla="*/ 3247084 w 3715096"/>
              <a:gd name="connsiteY1" fmla="*/ 1398740 h 1592778"/>
              <a:gd name="connsiteX2" fmla="*/ 185539 w 3715096"/>
              <a:gd name="connsiteY2" fmla="*/ 1404169 h 1592778"/>
              <a:gd name="connsiteX3" fmla="*/ 1 w 3715096"/>
              <a:gd name="connsiteY3" fmla="*/ 1225079 h 1592778"/>
              <a:gd name="connsiteX4" fmla="*/ 0 w 3715096"/>
              <a:gd name="connsiteY4" fmla="*/ 192012 h 1592778"/>
              <a:gd name="connsiteX5" fmla="*/ 192012 w 3715096"/>
              <a:gd name="connsiteY5" fmla="*/ 0 h 1592778"/>
              <a:gd name="connsiteX6" fmla="*/ 3523084 w 3715096"/>
              <a:gd name="connsiteY6" fmla="*/ 0 h 1592778"/>
              <a:gd name="connsiteX7" fmla="*/ 3715096 w 3715096"/>
              <a:gd name="connsiteY7" fmla="*/ 192012 h 1592778"/>
              <a:gd name="connsiteX8" fmla="*/ 3695676 w 3715096"/>
              <a:gd name="connsiteY8" fmla="*/ 1205697 h 1592778"/>
              <a:gd name="connsiteX9" fmla="*/ 3474924 w 3715096"/>
              <a:gd name="connsiteY9" fmla="*/ 1387909 h 1592778"/>
              <a:gd name="connsiteX0" fmla="*/ 3111034 w 3715096"/>
              <a:gd name="connsiteY0" fmla="*/ 1534640 h 1534640"/>
              <a:gd name="connsiteX1" fmla="*/ 3247084 w 3715096"/>
              <a:gd name="connsiteY1" fmla="*/ 1398740 h 1534640"/>
              <a:gd name="connsiteX2" fmla="*/ 185539 w 3715096"/>
              <a:gd name="connsiteY2" fmla="*/ 1404169 h 1534640"/>
              <a:gd name="connsiteX3" fmla="*/ 1 w 3715096"/>
              <a:gd name="connsiteY3" fmla="*/ 1225079 h 1534640"/>
              <a:gd name="connsiteX4" fmla="*/ 0 w 3715096"/>
              <a:gd name="connsiteY4" fmla="*/ 192012 h 1534640"/>
              <a:gd name="connsiteX5" fmla="*/ 192012 w 3715096"/>
              <a:gd name="connsiteY5" fmla="*/ 0 h 1534640"/>
              <a:gd name="connsiteX6" fmla="*/ 3523084 w 3715096"/>
              <a:gd name="connsiteY6" fmla="*/ 0 h 1534640"/>
              <a:gd name="connsiteX7" fmla="*/ 3715096 w 3715096"/>
              <a:gd name="connsiteY7" fmla="*/ 192012 h 1534640"/>
              <a:gd name="connsiteX8" fmla="*/ 3695676 w 3715096"/>
              <a:gd name="connsiteY8" fmla="*/ 1205697 h 1534640"/>
              <a:gd name="connsiteX9" fmla="*/ 3474924 w 3715096"/>
              <a:gd name="connsiteY9" fmla="*/ 1387909 h 1534640"/>
              <a:gd name="connsiteX0" fmla="*/ 3111034 w 3715096"/>
              <a:gd name="connsiteY0" fmla="*/ 1534640 h 1534640"/>
              <a:gd name="connsiteX1" fmla="*/ 3247084 w 3715096"/>
              <a:gd name="connsiteY1" fmla="*/ 1398740 h 1534640"/>
              <a:gd name="connsiteX2" fmla="*/ 185539 w 3715096"/>
              <a:gd name="connsiteY2" fmla="*/ 1404169 h 1534640"/>
              <a:gd name="connsiteX3" fmla="*/ 1 w 3715096"/>
              <a:gd name="connsiteY3" fmla="*/ 1173400 h 1534640"/>
              <a:gd name="connsiteX4" fmla="*/ 0 w 3715096"/>
              <a:gd name="connsiteY4" fmla="*/ 192012 h 1534640"/>
              <a:gd name="connsiteX5" fmla="*/ 192012 w 3715096"/>
              <a:gd name="connsiteY5" fmla="*/ 0 h 1534640"/>
              <a:gd name="connsiteX6" fmla="*/ 3523084 w 3715096"/>
              <a:gd name="connsiteY6" fmla="*/ 0 h 1534640"/>
              <a:gd name="connsiteX7" fmla="*/ 3715096 w 3715096"/>
              <a:gd name="connsiteY7" fmla="*/ 192012 h 1534640"/>
              <a:gd name="connsiteX8" fmla="*/ 3695676 w 3715096"/>
              <a:gd name="connsiteY8" fmla="*/ 1205697 h 1534640"/>
              <a:gd name="connsiteX9" fmla="*/ 3474924 w 3715096"/>
              <a:gd name="connsiteY9" fmla="*/ 1387909 h 1534640"/>
              <a:gd name="connsiteX0" fmla="*/ 3111034 w 3715096"/>
              <a:gd name="connsiteY0" fmla="*/ 1534640 h 1534640"/>
              <a:gd name="connsiteX1" fmla="*/ 3247084 w 3715096"/>
              <a:gd name="connsiteY1" fmla="*/ 1398740 h 1534640"/>
              <a:gd name="connsiteX2" fmla="*/ 185539 w 3715096"/>
              <a:gd name="connsiteY2" fmla="*/ 1404169 h 1534640"/>
              <a:gd name="connsiteX3" fmla="*/ 1 w 3715096"/>
              <a:gd name="connsiteY3" fmla="*/ 1173400 h 1534640"/>
              <a:gd name="connsiteX4" fmla="*/ 0 w 3715096"/>
              <a:gd name="connsiteY4" fmla="*/ 192012 h 1534640"/>
              <a:gd name="connsiteX5" fmla="*/ 192012 w 3715096"/>
              <a:gd name="connsiteY5" fmla="*/ 0 h 1534640"/>
              <a:gd name="connsiteX6" fmla="*/ 3523084 w 3715096"/>
              <a:gd name="connsiteY6" fmla="*/ 0 h 1534640"/>
              <a:gd name="connsiteX7" fmla="*/ 3715096 w 3715096"/>
              <a:gd name="connsiteY7" fmla="*/ 192012 h 1534640"/>
              <a:gd name="connsiteX8" fmla="*/ 3702149 w 3715096"/>
              <a:gd name="connsiteY8" fmla="*/ 1166938 h 1534640"/>
              <a:gd name="connsiteX9" fmla="*/ 3474924 w 3715096"/>
              <a:gd name="connsiteY9" fmla="*/ 1387909 h 1534640"/>
              <a:gd name="connsiteX0" fmla="*/ 3111034 w 3715096"/>
              <a:gd name="connsiteY0" fmla="*/ 1534640 h 1534640"/>
              <a:gd name="connsiteX1" fmla="*/ 3247084 w 3715096"/>
              <a:gd name="connsiteY1" fmla="*/ 1398740 h 1534640"/>
              <a:gd name="connsiteX2" fmla="*/ 185539 w 3715096"/>
              <a:gd name="connsiteY2" fmla="*/ 1404169 h 1534640"/>
              <a:gd name="connsiteX3" fmla="*/ 1 w 3715096"/>
              <a:gd name="connsiteY3" fmla="*/ 1173400 h 1534640"/>
              <a:gd name="connsiteX4" fmla="*/ 0 w 3715096"/>
              <a:gd name="connsiteY4" fmla="*/ 192012 h 1534640"/>
              <a:gd name="connsiteX5" fmla="*/ 192012 w 3715096"/>
              <a:gd name="connsiteY5" fmla="*/ 0 h 1534640"/>
              <a:gd name="connsiteX6" fmla="*/ 3523084 w 3715096"/>
              <a:gd name="connsiteY6" fmla="*/ 0 h 1534640"/>
              <a:gd name="connsiteX7" fmla="*/ 3715096 w 3715096"/>
              <a:gd name="connsiteY7" fmla="*/ 192012 h 1534640"/>
              <a:gd name="connsiteX8" fmla="*/ 3695676 w 3715096"/>
              <a:gd name="connsiteY8" fmla="*/ 1179857 h 1534640"/>
              <a:gd name="connsiteX9" fmla="*/ 3474924 w 3715096"/>
              <a:gd name="connsiteY9" fmla="*/ 1387909 h 1534640"/>
              <a:gd name="connsiteX0" fmla="*/ 3111034 w 3715096"/>
              <a:gd name="connsiteY0" fmla="*/ 1534640 h 1534640"/>
              <a:gd name="connsiteX1" fmla="*/ 3247084 w 3715096"/>
              <a:gd name="connsiteY1" fmla="*/ 1398740 h 1534640"/>
              <a:gd name="connsiteX2" fmla="*/ 185539 w 3715096"/>
              <a:gd name="connsiteY2" fmla="*/ 1404169 h 1534640"/>
              <a:gd name="connsiteX3" fmla="*/ 1 w 3715096"/>
              <a:gd name="connsiteY3" fmla="*/ 1186320 h 1534640"/>
              <a:gd name="connsiteX4" fmla="*/ 0 w 3715096"/>
              <a:gd name="connsiteY4" fmla="*/ 192012 h 1534640"/>
              <a:gd name="connsiteX5" fmla="*/ 192012 w 3715096"/>
              <a:gd name="connsiteY5" fmla="*/ 0 h 1534640"/>
              <a:gd name="connsiteX6" fmla="*/ 3523084 w 3715096"/>
              <a:gd name="connsiteY6" fmla="*/ 0 h 1534640"/>
              <a:gd name="connsiteX7" fmla="*/ 3715096 w 3715096"/>
              <a:gd name="connsiteY7" fmla="*/ 192012 h 1534640"/>
              <a:gd name="connsiteX8" fmla="*/ 3695676 w 3715096"/>
              <a:gd name="connsiteY8" fmla="*/ 1179857 h 1534640"/>
              <a:gd name="connsiteX9" fmla="*/ 3474924 w 3715096"/>
              <a:gd name="connsiteY9" fmla="*/ 1387909 h 1534640"/>
              <a:gd name="connsiteX0" fmla="*/ 3111034 w 3715096"/>
              <a:gd name="connsiteY0" fmla="*/ 1534640 h 1534640"/>
              <a:gd name="connsiteX1" fmla="*/ 3247084 w 3715096"/>
              <a:gd name="connsiteY1" fmla="*/ 1398740 h 1534640"/>
              <a:gd name="connsiteX2" fmla="*/ 185539 w 3715096"/>
              <a:gd name="connsiteY2" fmla="*/ 1404169 h 1534640"/>
              <a:gd name="connsiteX3" fmla="*/ 1 w 3715096"/>
              <a:gd name="connsiteY3" fmla="*/ 1186320 h 1534640"/>
              <a:gd name="connsiteX4" fmla="*/ 0 w 3715096"/>
              <a:gd name="connsiteY4" fmla="*/ 192012 h 1534640"/>
              <a:gd name="connsiteX5" fmla="*/ 192012 w 3715096"/>
              <a:gd name="connsiteY5" fmla="*/ 0 h 1534640"/>
              <a:gd name="connsiteX6" fmla="*/ 3523084 w 3715096"/>
              <a:gd name="connsiteY6" fmla="*/ 0 h 1534640"/>
              <a:gd name="connsiteX7" fmla="*/ 3715096 w 3715096"/>
              <a:gd name="connsiteY7" fmla="*/ 192012 h 1534640"/>
              <a:gd name="connsiteX8" fmla="*/ 3708623 w 3715096"/>
              <a:gd name="connsiteY8" fmla="*/ 1173397 h 1534640"/>
              <a:gd name="connsiteX9" fmla="*/ 3474924 w 3715096"/>
              <a:gd name="connsiteY9" fmla="*/ 1387909 h 1534640"/>
              <a:gd name="connsiteX0" fmla="*/ 3111034 w 3715096"/>
              <a:gd name="connsiteY0" fmla="*/ 1534640 h 1534640"/>
              <a:gd name="connsiteX1" fmla="*/ 3311817 w 3715096"/>
              <a:gd name="connsiteY1" fmla="*/ 1392280 h 1534640"/>
              <a:gd name="connsiteX2" fmla="*/ 185539 w 3715096"/>
              <a:gd name="connsiteY2" fmla="*/ 1404169 h 1534640"/>
              <a:gd name="connsiteX3" fmla="*/ 1 w 3715096"/>
              <a:gd name="connsiteY3" fmla="*/ 1186320 h 1534640"/>
              <a:gd name="connsiteX4" fmla="*/ 0 w 3715096"/>
              <a:gd name="connsiteY4" fmla="*/ 192012 h 1534640"/>
              <a:gd name="connsiteX5" fmla="*/ 192012 w 3715096"/>
              <a:gd name="connsiteY5" fmla="*/ 0 h 1534640"/>
              <a:gd name="connsiteX6" fmla="*/ 3523084 w 3715096"/>
              <a:gd name="connsiteY6" fmla="*/ 0 h 1534640"/>
              <a:gd name="connsiteX7" fmla="*/ 3715096 w 3715096"/>
              <a:gd name="connsiteY7" fmla="*/ 192012 h 1534640"/>
              <a:gd name="connsiteX8" fmla="*/ 3708623 w 3715096"/>
              <a:gd name="connsiteY8" fmla="*/ 1173397 h 1534640"/>
              <a:gd name="connsiteX9" fmla="*/ 3474924 w 3715096"/>
              <a:gd name="connsiteY9" fmla="*/ 1387909 h 1534640"/>
              <a:gd name="connsiteX0" fmla="*/ 3149874 w 3715096"/>
              <a:gd name="connsiteY0" fmla="*/ 1534640 h 1534640"/>
              <a:gd name="connsiteX1" fmla="*/ 3311817 w 3715096"/>
              <a:gd name="connsiteY1" fmla="*/ 1392280 h 1534640"/>
              <a:gd name="connsiteX2" fmla="*/ 185539 w 3715096"/>
              <a:gd name="connsiteY2" fmla="*/ 1404169 h 1534640"/>
              <a:gd name="connsiteX3" fmla="*/ 1 w 3715096"/>
              <a:gd name="connsiteY3" fmla="*/ 1186320 h 1534640"/>
              <a:gd name="connsiteX4" fmla="*/ 0 w 3715096"/>
              <a:gd name="connsiteY4" fmla="*/ 192012 h 1534640"/>
              <a:gd name="connsiteX5" fmla="*/ 192012 w 3715096"/>
              <a:gd name="connsiteY5" fmla="*/ 0 h 1534640"/>
              <a:gd name="connsiteX6" fmla="*/ 3523084 w 3715096"/>
              <a:gd name="connsiteY6" fmla="*/ 0 h 1534640"/>
              <a:gd name="connsiteX7" fmla="*/ 3715096 w 3715096"/>
              <a:gd name="connsiteY7" fmla="*/ 192012 h 1534640"/>
              <a:gd name="connsiteX8" fmla="*/ 3708623 w 3715096"/>
              <a:gd name="connsiteY8" fmla="*/ 1173397 h 1534640"/>
              <a:gd name="connsiteX9" fmla="*/ 3474924 w 3715096"/>
              <a:gd name="connsiteY9" fmla="*/ 1387909 h 1534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15096" h="1534640">
                <a:moveTo>
                  <a:pt x="3149874" y="1534640"/>
                </a:moveTo>
                <a:lnTo>
                  <a:pt x="3311817" y="1392280"/>
                </a:lnTo>
                <a:lnTo>
                  <a:pt x="185539" y="1404169"/>
                </a:lnTo>
                <a:cubicBezTo>
                  <a:pt x="79494" y="1404169"/>
                  <a:pt x="1" y="1292365"/>
                  <a:pt x="1" y="1186320"/>
                </a:cubicBezTo>
                <a:cubicBezTo>
                  <a:pt x="1" y="841964"/>
                  <a:pt x="0" y="536368"/>
                  <a:pt x="0" y="192012"/>
                </a:cubicBezTo>
                <a:cubicBezTo>
                  <a:pt x="0" y="85967"/>
                  <a:pt x="85967" y="0"/>
                  <a:pt x="192012" y="0"/>
                </a:cubicBezTo>
                <a:lnTo>
                  <a:pt x="3523084" y="0"/>
                </a:lnTo>
                <a:cubicBezTo>
                  <a:pt x="3629129" y="0"/>
                  <a:pt x="3715096" y="85967"/>
                  <a:pt x="3715096" y="192012"/>
                </a:cubicBezTo>
                <a:cubicBezTo>
                  <a:pt x="3712938" y="519140"/>
                  <a:pt x="3710781" y="846269"/>
                  <a:pt x="3708623" y="1173397"/>
                </a:cubicBezTo>
                <a:cubicBezTo>
                  <a:pt x="3708623" y="1279442"/>
                  <a:pt x="3695715" y="1384272"/>
                  <a:pt x="3474924" y="1387909"/>
                </a:cubicBezTo>
              </a:path>
            </a:pathLst>
          </a:custGeom>
          <a:noFill/>
          <a:ln w="76200" cap="rnd" cmpd="sng">
            <a:solidFill>
              <a:srgbClr val="F6F4E8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68000" tIns="0" rIns="91440" bIns="3276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>
              <a:lnSpc>
                <a:spcPct val="110000"/>
              </a:lnSpc>
              <a:buFont typeface="Arial"/>
              <a:buNone/>
            </a:pPr>
            <a:endParaRPr lang="sv-SE" b="1" dirty="0">
              <a:solidFill>
                <a:schemeClr val="bg1"/>
              </a:solidFill>
            </a:endParaRPr>
          </a:p>
        </p:txBody>
      </p:sp>
      <p:sp>
        <p:nvSpPr>
          <p:cNvPr id="9" name="Platshållare för text 8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295400"/>
            <a:ext cx="7543800" cy="2590800"/>
          </a:xfrm>
        </p:spPr>
        <p:txBody>
          <a:bodyPr anchor="ctr">
            <a:normAutofit/>
          </a:bodyPr>
          <a:lstStyle>
            <a:lvl1pPr>
              <a:buClr>
                <a:schemeClr val="tx1"/>
              </a:buClr>
              <a:defRPr sz="3200" b="1" baseline="0"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 sz="3200" b="1">
                <a:solidFill>
                  <a:schemeClr val="tx1"/>
                </a:solidFill>
              </a:defRPr>
            </a:lvl2pPr>
          </a:lstStyle>
          <a:p>
            <a:pPr lvl="0"/>
            <a:r>
              <a:rPr lang="sv-SE" dirty="0" smtClean="0"/>
              <a:t>Klicka här för att skriva text</a:t>
            </a:r>
          </a:p>
          <a:p>
            <a:pPr lvl="1"/>
            <a:r>
              <a:rPr lang="sv-SE" dirty="0" smtClean="0"/>
              <a:t>Nivå två</a:t>
            </a:r>
          </a:p>
        </p:txBody>
      </p:sp>
      <p:sp>
        <p:nvSpPr>
          <p:cNvPr id="11" name="Platshållare för text 10"/>
          <p:cNvSpPr>
            <a:spLocks noGrp="1"/>
          </p:cNvSpPr>
          <p:nvPr>
            <p:ph type="body" sz="quarter" idx="14" hasCustomPrompt="1"/>
          </p:nvPr>
        </p:nvSpPr>
        <p:spPr>
          <a:xfrm>
            <a:off x="1828800" y="4800600"/>
            <a:ext cx="6858000" cy="1143000"/>
          </a:xfrm>
        </p:spPr>
        <p:txBody>
          <a:bodyPr>
            <a:normAutofit/>
          </a:bodyPr>
          <a:lstStyle>
            <a:lvl1pPr marL="0" indent="0">
              <a:buClr>
                <a:srgbClr val="006F65"/>
              </a:buClr>
              <a:buFont typeface="Arial" panose="020B0604020202020204" pitchFamily="34" charset="0"/>
              <a:buNone/>
              <a:defRPr sz="13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sv-SE" dirty="0" smtClean="0"/>
              <a:t>Klicka för att skriva exempeltext här. </a:t>
            </a:r>
          </a:p>
        </p:txBody>
      </p:sp>
    </p:spTree>
    <p:extLst>
      <p:ext uri="{BB962C8B-B14F-4D97-AF65-F5344CB8AC3E}">
        <p14:creationId xmlns:p14="http://schemas.microsoft.com/office/powerpoint/2010/main" val="218618215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bub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B90F4-A494-45B5-8A7C-7090ABFDFDA4}" type="datetimeFigureOut">
              <a:rPr lang="sv-SE" smtClean="0"/>
              <a:t>2014-03-05</a:t>
            </a:fld>
            <a:endParaRPr lang="sv-SE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CBCE0-C835-4AC7-8ABE-CC9050610E83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7" name="Rektangel med rundade hörn 10"/>
          <p:cNvSpPr/>
          <p:nvPr userDrawn="1"/>
        </p:nvSpPr>
        <p:spPr>
          <a:xfrm>
            <a:off x="477000" y="1061155"/>
            <a:ext cx="8209800" cy="3398413"/>
          </a:xfrm>
          <a:custGeom>
            <a:avLst/>
            <a:gdLst>
              <a:gd name="connsiteX0" fmla="*/ 0 w 3715096"/>
              <a:gd name="connsiteY0" fmla="*/ 192012 h 725887"/>
              <a:gd name="connsiteX1" fmla="*/ 192012 w 3715096"/>
              <a:gd name="connsiteY1" fmla="*/ 0 h 725887"/>
              <a:gd name="connsiteX2" fmla="*/ 3523084 w 3715096"/>
              <a:gd name="connsiteY2" fmla="*/ 0 h 725887"/>
              <a:gd name="connsiteX3" fmla="*/ 3715096 w 3715096"/>
              <a:gd name="connsiteY3" fmla="*/ 192012 h 725887"/>
              <a:gd name="connsiteX4" fmla="*/ 3715096 w 3715096"/>
              <a:gd name="connsiteY4" fmla="*/ 533875 h 725887"/>
              <a:gd name="connsiteX5" fmla="*/ 3523084 w 3715096"/>
              <a:gd name="connsiteY5" fmla="*/ 725887 h 725887"/>
              <a:gd name="connsiteX6" fmla="*/ 192012 w 3715096"/>
              <a:gd name="connsiteY6" fmla="*/ 725887 h 725887"/>
              <a:gd name="connsiteX7" fmla="*/ 0 w 3715096"/>
              <a:gd name="connsiteY7" fmla="*/ 533875 h 725887"/>
              <a:gd name="connsiteX8" fmla="*/ 0 w 3715096"/>
              <a:gd name="connsiteY8" fmla="*/ 192012 h 725887"/>
              <a:gd name="connsiteX0" fmla="*/ 0 w 3715096"/>
              <a:gd name="connsiteY0" fmla="*/ 192012 h 725887"/>
              <a:gd name="connsiteX1" fmla="*/ 192012 w 3715096"/>
              <a:gd name="connsiteY1" fmla="*/ 0 h 725887"/>
              <a:gd name="connsiteX2" fmla="*/ 3523084 w 3715096"/>
              <a:gd name="connsiteY2" fmla="*/ 0 h 725887"/>
              <a:gd name="connsiteX3" fmla="*/ 3715096 w 3715096"/>
              <a:gd name="connsiteY3" fmla="*/ 192012 h 725887"/>
              <a:gd name="connsiteX4" fmla="*/ 3715096 w 3715096"/>
              <a:gd name="connsiteY4" fmla="*/ 533875 h 725887"/>
              <a:gd name="connsiteX5" fmla="*/ 3523084 w 3715096"/>
              <a:gd name="connsiteY5" fmla="*/ 725887 h 725887"/>
              <a:gd name="connsiteX6" fmla="*/ 3222277 w 3715096"/>
              <a:gd name="connsiteY6" fmla="*/ 720316 h 725887"/>
              <a:gd name="connsiteX7" fmla="*/ 192012 w 3715096"/>
              <a:gd name="connsiteY7" fmla="*/ 725887 h 725887"/>
              <a:gd name="connsiteX8" fmla="*/ 0 w 3715096"/>
              <a:gd name="connsiteY8" fmla="*/ 533875 h 725887"/>
              <a:gd name="connsiteX9" fmla="*/ 0 w 3715096"/>
              <a:gd name="connsiteY9" fmla="*/ 192012 h 725887"/>
              <a:gd name="connsiteX0" fmla="*/ 3222277 w 3715096"/>
              <a:gd name="connsiteY0" fmla="*/ 720316 h 817327"/>
              <a:gd name="connsiteX1" fmla="*/ 192012 w 3715096"/>
              <a:gd name="connsiteY1" fmla="*/ 725887 h 817327"/>
              <a:gd name="connsiteX2" fmla="*/ 0 w 3715096"/>
              <a:gd name="connsiteY2" fmla="*/ 533875 h 817327"/>
              <a:gd name="connsiteX3" fmla="*/ 0 w 3715096"/>
              <a:gd name="connsiteY3" fmla="*/ 192012 h 817327"/>
              <a:gd name="connsiteX4" fmla="*/ 192012 w 3715096"/>
              <a:gd name="connsiteY4" fmla="*/ 0 h 817327"/>
              <a:gd name="connsiteX5" fmla="*/ 3523084 w 3715096"/>
              <a:gd name="connsiteY5" fmla="*/ 0 h 817327"/>
              <a:gd name="connsiteX6" fmla="*/ 3715096 w 3715096"/>
              <a:gd name="connsiteY6" fmla="*/ 192012 h 817327"/>
              <a:gd name="connsiteX7" fmla="*/ 3715096 w 3715096"/>
              <a:gd name="connsiteY7" fmla="*/ 533875 h 817327"/>
              <a:gd name="connsiteX8" fmla="*/ 3614524 w 3715096"/>
              <a:gd name="connsiteY8" fmla="*/ 817327 h 817327"/>
              <a:gd name="connsiteX0" fmla="*/ 3222277 w 3715096"/>
              <a:gd name="connsiteY0" fmla="*/ 720316 h 817327"/>
              <a:gd name="connsiteX1" fmla="*/ 3013777 w 3715096"/>
              <a:gd name="connsiteY1" fmla="*/ 713998 h 817327"/>
              <a:gd name="connsiteX2" fmla="*/ 192012 w 3715096"/>
              <a:gd name="connsiteY2" fmla="*/ 725887 h 817327"/>
              <a:gd name="connsiteX3" fmla="*/ 0 w 3715096"/>
              <a:gd name="connsiteY3" fmla="*/ 533875 h 817327"/>
              <a:gd name="connsiteX4" fmla="*/ 0 w 3715096"/>
              <a:gd name="connsiteY4" fmla="*/ 192012 h 817327"/>
              <a:gd name="connsiteX5" fmla="*/ 192012 w 3715096"/>
              <a:gd name="connsiteY5" fmla="*/ 0 h 817327"/>
              <a:gd name="connsiteX6" fmla="*/ 3523084 w 3715096"/>
              <a:gd name="connsiteY6" fmla="*/ 0 h 817327"/>
              <a:gd name="connsiteX7" fmla="*/ 3715096 w 3715096"/>
              <a:gd name="connsiteY7" fmla="*/ 192012 h 817327"/>
              <a:gd name="connsiteX8" fmla="*/ 3715096 w 3715096"/>
              <a:gd name="connsiteY8" fmla="*/ 533875 h 817327"/>
              <a:gd name="connsiteX9" fmla="*/ 3614524 w 3715096"/>
              <a:gd name="connsiteY9" fmla="*/ 817327 h 817327"/>
              <a:gd name="connsiteX0" fmla="*/ 3007459 w 3715096"/>
              <a:gd name="connsiteY0" fmla="*/ 1124703 h 1124703"/>
              <a:gd name="connsiteX1" fmla="*/ 3013777 w 3715096"/>
              <a:gd name="connsiteY1" fmla="*/ 713998 h 1124703"/>
              <a:gd name="connsiteX2" fmla="*/ 192012 w 3715096"/>
              <a:gd name="connsiteY2" fmla="*/ 725887 h 1124703"/>
              <a:gd name="connsiteX3" fmla="*/ 0 w 3715096"/>
              <a:gd name="connsiteY3" fmla="*/ 533875 h 1124703"/>
              <a:gd name="connsiteX4" fmla="*/ 0 w 3715096"/>
              <a:gd name="connsiteY4" fmla="*/ 192012 h 1124703"/>
              <a:gd name="connsiteX5" fmla="*/ 192012 w 3715096"/>
              <a:gd name="connsiteY5" fmla="*/ 0 h 1124703"/>
              <a:gd name="connsiteX6" fmla="*/ 3523084 w 3715096"/>
              <a:gd name="connsiteY6" fmla="*/ 0 h 1124703"/>
              <a:gd name="connsiteX7" fmla="*/ 3715096 w 3715096"/>
              <a:gd name="connsiteY7" fmla="*/ 192012 h 1124703"/>
              <a:gd name="connsiteX8" fmla="*/ 3715096 w 3715096"/>
              <a:gd name="connsiteY8" fmla="*/ 533875 h 1124703"/>
              <a:gd name="connsiteX9" fmla="*/ 3614524 w 3715096"/>
              <a:gd name="connsiteY9" fmla="*/ 817327 h 1124703"/>
              <a:gd name="connsiteX0" fmla="*/ 3007459 w 3715096"/>
              <a:gd name="connsiteY0" fmla="*/ 1124703 h 1124703"/>
              <a:gd name="connsiteX1" fmla="*/ 3266504 w 3715096"/>
              <a:gd name="connsiteY1" fmla="*/ 713998 h 1124703"/>
              <a:gd name="connsiteX2" fmla="*/ 192012 w 3715096"/>
              <a:gd name="connsiteY2" fmla="*/ 725887 h 1124703"/>
              <a:gd name="connsiteX3" fmla="*/ 0 w 3715096"/>
              <a:gd name="connsiteY3" fmla="*/ 533875 h 1124703"/>
              <a:gd name="connsiteX4" fmla="*/ 0 w 3715096"/>
              <a:gd name="connsiteY4" fmla="*/ 192012 h 1124703"/>
              <a:gd name="connsiteX5" fmla="*/ 192012 w 3715096"/>
              <a:gd name="connsiteY5" fmla="*/ 0 h 1124703"/>
              <a:gd name="connsiteX6" fmla="*/ 3523084 w 3715096"/>
              <a:gd name="connsiteY6" fmla="*/ 0 h 1124703"/>
              <a:gd name="connsiteX7" fmla="*/ 3715096 w 3715096"/>
              <a:gd name="connsiteY7" fmla="*/ 192012 h 1124703"/>
              <a:gd name="connsiteX8" fmla="*/ 3715096 w 3715096"/>
              <a:gd name="connsiteY8" fmla="*/ 533875 h 1124703"/>
              <a:gd name="connsiteX9" fmla="*/ 3614524 w 3715096"/>
              <a:gd name="connsiteY9" fmla="*/ 817327 h 1124703"/>
              <a:gd name="connsiteX0" fmla="*/ 3020096 w 3715096"/>
              <a:gd name="connsiteY0" fmla="*/ 985694 h 985694"/>
              <a:gd name="connsiteX1" fmla="*/ 3266504 w 3715096"/>
              <a:gd name="connsiteY1" fmla="*/ 713998 h 985694"/>
              <a:gd name="connsiteX2" fmla="*/ 192012 w 3715096"/>
              <a:gd name="connsiteY2" fmla="*/ 725887 h 985694"/>
              <a:gd name="connsiteX3" fmla="*/ 0 w 3715096"/>
              <a:gd name="connsiteY3" fmla="*/ 533875 h 985694"/>
              <a:gd name="connsiteX4" fmla="*/ 0 w 3715096"/>
              <a:gd name="connsiteY4" fmla="*/ 192012 h 985694"/>
              <a:gd name="connsiteX5" fmla="*/ 192012 w 3715096"/>
              <a:gd name="connsiteY5" fmla="*/ 0 h 985694"/>
              <a:gd name="connsiteX6" fmla="*/ 3523084 w 3715096"/>
              <a:gd name="connsiteY6" fmla="*/ 0 h 985694"/>
              <a:gd name="connsiteX7" fmla="*/ 3715096 w 3715096"/>
              <a:gd name="connsiteY7" fmla="*/ 192012 h 985694"/>
              <a:gd name="connsiteX8" fmla="*/ 3715096 w 3715096"/>
              <a:gd name="connsiteY8" fmla="*/ 533875 h 985694"/>
              <a:gd name="connsiteX9" fmla="*/ 3614524 w 3715096"/>
              <a:gd name="connsiteY9" fmla="*/ 817327 h 985694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614524 w 3715096"/>
              <a:gd name="connsiteY9" fmla="*/ 817327 h 992013"/>
              <a:gd name="connsiteX0" fmla="*/ 3007460 w 3741370"/>
              <a:gd name="connsiteY0" fmla="*/ 992013 h 992013"/>
              <a:gd name="connsiteX1" fmla="*/ 3266504 w 3741370"/>
              <a:gd name="connsiteY1" fmla="*/ 713998 h 992013"/>
              <a:gd name="connsiteX2" fmla="*/ 192012 w 3741370"/>
              <a:gd name="connsiteY2" fmla="*/ 725887 h 992013"/>
              <a:gd name="connsiteX3" fmla="*/ 0 w 3741370"/>
              <a:gd name="connsiteY3" fmla="*/ 533875 h 992013"/>
              <a:gd name="connsiteX4" fmla="*/ 0 w 3741370"/>
              <a:gd name="connsiteY4" fmla="*/ 192012 h 992013"/>
              <a:gd name="connsiteX5" fmla="*/ 192012 w 3741370"/>
              <a:gd name="connsiteY5" fmla="*/ 0 h 992013"/>
              <a:gd name="connsiteX6" fmla="*/ 3523084 w 3741370"/>
              <a:gd name="connsiteY6" fmla="*/ 0 h 992013"/>
              <a:gd name="connsiteX7" fmla="*/ 3715096 w 3741370"/>
              <a:gd name="connsiteY7" fmla="*/ 192012 h 992013"/>
              <a:gd name="connsiteX8" fmla="*/ 3715096 w 3741370"/>
              <a:gd name="connsiteY8" fmla="*/ 533875 h 992013"/>
              <a:gd name="connsiteX9" fmla="*/ 3614524 w 3741370"/>
              <a:gd name="connsiteY9" fmla="*/ 817327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507115 w 3715096"/>
              <a:gd name="connsiteY9" fmla="*/ 741504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507115 w 3715096"/>
              <a:gd name="connsiteY9" fmla="*/ 741504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507115 w 3715096"/>
              <a:gd name="connsiteY9" fmla="*/ 722548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507115 w 3715096"/>
              <a:gd name="connsiteY9" fmla="*/ 722548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75299 w 3715096"/>
              <a:gd name="connsiteY9" fmla="*/ 722548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75299 w 3715096"/>
              <a:gd name="connsiteY9" fmla="*/ 722548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28248 w 3715096"/>
              <a:gd name="connsiteY9" fmla="*/ 727243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28248 w 3715096"/>
              <a:gd name="connsiteY9" fmla="*/ 727243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28248 w 3715096"/>
              <a:gd name="connsiteY9" fmla="*/ 727243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28248 w 3715096"/>
              <a:gd name="connsiteY9" fmla="*/ 708463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28248 w 3715096"/>
              <a:gd name="connsiteY9" fmla="*/ 708463 h 992013"/>
              <a:gd name="connsiteX0" fmla="*/ 3007460 w 3716983"/>
              <a:gd name="connsiteY0" fmla="*/ 992013 h 992013"/>
              <a:gd name="connsiteX1" fmla="*/ 3266504 w 3716983"/>
              <a:gd name="connsiteY1" fmla="*/ 713998 h 992013"/>
              <a:gd name="connsiteX2" fmla="*/ 192012 w 3716983"/>
              <a:gd name="connsiteY2" fmla="*/ 725887 h 992013"/>
              <a:gd name="connsiteX3" fmla="*/ 0 w 3716983"/>
              <a:gd name="connsiteY3" fmla="*/ 533875 h 992013"/>
              <a:gd name="connsiteX4" fmla="*/ 0 w 3716983"/>
              <a:gd name="connsiteY4" fmla="*/ 192012 h 992013"/>
              <a:gd name="connsiteX5" fmla="*/ 192012 w 3716983"/>
              <a:gd name="connsiteY5" fmla="*/ 0 h 992013"/>
              <a:gd name="connsiteX6" fmla="*/ 3523084 w 3716983"/>
              <a:gd name="connsiteY6" fmla="*/ 0 h 992013"/>
              <a:gd name="connsiteX7" fmla="*/ 3715096 w 3716983"/>
              <a:gd name="connsiteY7" fmla="*/ 192012 h 992013"/>
              <a:gd name="connsiteX8" fmla="*/ 3715096 w 3716983"/>
              <a:gd name="connsiteY8" fmla="*/ 533875 h 992013"/>
              <a:gd name="connsiteX9" fmla="*/ 3483718 w 3716983"/>
              <a:gd name="connsiteY9" fmla="*/ 703850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83718 w 3715096"/>
              <a:gd name="connsiteY9" fmla="*/ 703850 h 992013"/>
              <a:gd name="connsiteX0" fmla="*/ 3007460 w 3715101"/>
              <a:gd name="connsiteY0" fmla="*/ 992013 h 992013"/>
              <a:gd name="connsiteX1" fmla="*/ 3266504 w 3715101"/>
              <a:gd name="connsiteY1" fmla="*/ 713998 h 992013"/>
              <a:gd name="connsiteX2" fmla="*/ 192012 w 3715101"/>
              <a:gd name="connsiteY2" fmla="*/ 725887 h 992013"/>
              <a:gd name="connsiteX3" fmla="*/ 0 w 3715101"/>
              <a:gd name="connsiteY3" fmla="*/ 533875 h 992013"/>
              <a:gd name="connsiteX4" fmla="*/ 0 w 3715101"/>
              <a:gd name="connsiteY4" fmla="*/ 192012 h 992013"/>
              <a:gd name="connsiteX5" fmla="*/ 192012 w 3715101"/>
              <a:gd name="connsiteY5" fmla="*/ 0 h 992013"/>
              <a:gd name="connsiteX6" fmla="*/ 3523084 w 3715101"/>
              <a:gd name="connsiteY6" fmla="*/ 0 h 992013"/>
              <a:gd name="connsiteX7" fmla="*/ 3715096 w 3715101"/>
              <a:gd name="connsiteY7" fmla="*/ 192012 h 992013"/>
              <a:gd name="connsiteX8" fmla="*/ 3715096 w 3715101"/>
              <a:gd name="connsiteY8" fmla="*/ 533875 h 992013"/>
              <a:gd name="connsiteX9" fmla="*/ 3491120 w 3715101"/>
              <a:gd name="connsiteY9" fmla="*/ 711235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91120 w 3715096"/>
              <a:gd name="connsiteY9" fmla="*/ 711235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81397 w 3715096"/>
              <a:gd name="connsiteY9" fmla="*/ 716086 h 992013"/>
              <a:gd name="connsiteX0" fmla="*/ 3007460 w 3715096"/>
              <a:gd name="connsiteY0" fmla="*/ 992013 h 992013"/>
              <a:gd name="connsiteX1" fmla="*/ 3266504 w 3715096"/>
              <a:gd name="connsiteY1" fmla="*/ 713998 h 992013"/>
              <a:gd name="connsiteX2" fmla="*/ 192012 w 3715096"/>
              <a:gd name="connsiteY2" fmla="*/ 725887 h 992013"/>
              <a:gd name="connsiteX3" fmla="*/ 0 w 3715096"/>
              <a:gd name="connsiteY3" fmla="*/ 533875 h 992013"/>
              <a:gd name="connsiteX4" fmla="*/ 0 w 3715096"/>
              <a:gd name="connsiteY4" fmla="*/ 192012 h 992013"/>
              <a:gd name="connsiteX5" fmla="*/ 192012 w 3715096"/>
              <a:gd name="connsiteY5" fmla="*/ 0 h 992013"/>
              <a:gd name="connsiteX6" fmla="*/ 3523084 w 3715096"/>
              <a:gd name="connsiteY6" fmla="*/ 0 h 992013"/>
              <a:gd name="connsiteX7" fmla="*/ 3715096 w 3715096"/>
              <a:gd name="connsiteY7" fmla="*/ 192012 h 992013"/>
              <a:gd name="connsiteX8" fmla="*/ 3715096 w 3715096"/>
              <a:gd name="connsiteY8" fmla="*/ 533875 h 992013"/>
              <a:gd name="connsiteX9" fmla="*/ 3481397 w 3715096"/>
              <a:gd name="connsiteY9" fmla="*/ 716086 h 992013"/>
              <a:gd name="connsiteX0" fmla="*/ 3007460 w 3715096"/>
              <a:gd name="connsiteY0" fmla="*/ 992013 h 1404169"/>
              <a:gd name="connsiteX1" fmla="*/ 3266504 w 3715096"/>
              <a:gd name="connsiteY1" fmla="*/ 713998 h 1404169"/>
              <a:gd name="connsiteX2" fmla="*/ 185539 w 3715096"/>
              <a:gd name="connsiteY2" fmla="*/ 1404169 h 1404169"/>
              <a:gd name="connsiteX3" fmla="*/ 0 w 3715096"/>
              <a:gd name="connsiteY3" fmla="*/ 533875 h 1404169"/>
              <a:gd name="connsiteX4" fmla="*/ 0 w 3715096"/>
              <a:gd name="connsiteY4" fmla="*/ 192012 h 1404169"/>
              <a:gd name="connsiteX5" fmla="*/ 192012 w 3715096"/>
              <a:gd name="connsiteY5" fmla="*/ 0 h 1404169"/>
              <a:gd name="connsiteX6" fmla="*/ 3523084 w 3715096"/>
              <a:gd name="connsiteY6" fmla="*/ 0 h 1404169"/>
              <a:gd name="connsiteX7" fmla="*/ 3715096 w 3715096"/>
              <a:gd name="connsiteY7" fmla="*/ 192012 h 1404169"/>
              <a:gd name="connsiteX8" fmla="*/ 3715096 w 3715096"/>
              <a:gd name="connsiteY8" fmla="*/ 533875 h 1404169"/>
              <a:gd name="connsiteX9" fmla="*/ 3481397 w 3715096"/>
              <a:gd name="connsiteY9" fmla="*/ 716086 h 1404169"/>
              <a:gd name="connsiteX0" fmla="*/ 3007460 w 3715096"/>
              <a:gd name="connsiteY0" fmla="*/ 992013 h 1404169"/>
              <a:gd name="connsiteX1" fmla="*/ 3247084 w 3715096"/>
              <a:gd name="connsiteY1" fmla="*/ 1398740 h 1404169"/>
              <a:gd name="connsiteX2" fmla="*/ 185539 w 3715096"/>
              <a:gd name="connsiteY2" fmla="*/ 1404169 h 1404169"/>
              <a:gd name="connsiteX3" fmla="*/ 0 w 3715096"/>
              <a:gd name="connsiteY3" fmla="*/ 533875 h 1404169"/>
              <a:gd name="connsiteX4" fmla="*/ 0 w 3715096"/>
              <a:gd name="connsiteY4" fmla="*/ 192012 h 1404169"/>
              <a:gd name="connsiteX5" fmla="*/ 192012 w 3715096"/>
              <a:gd name="connsiteY5" fmla="*/ 0 h 1404169"/>
              <a:gd name="connsiteX6" fmla="*/ 3523084 w 3715096"/>
              <a:gd name="connsiteY6" fmla="*/ 0 h 1404169"/>
              <a:gd name="connsiteX7" fmla="*/ 3715096 w 3715096"/>
              <a:gd name="connsiteY7" fmla="*/ 192012 h 1404169"/>
              <a:gd name="connsiteX8" fmla="*/ 3715096 w 3715096"/>
              <a:gd name="connsiteY8" fmla="*/ 533875 h 1404169"/>
              <a:gd name="connsiteX9" fmla="*/ 3481397 w 3715096"/>
              <a:gd name="connsiteY9" fmla="*/ 716086 h 1404169"/>
              <a:gd name="connsiteX0" fmla="*/ 3046300 w 3715096"/>
              <a:gd name="connsiteY0" fmla="*/ 1592778 h 1592778"/>
              <a:gd name="connsiteX1" fmla="*/ 3247084 w 3715096"/>
              <a:gd name="connsiteY1" fmla="*/ 1398740 h 1592778"/>
              <a:gd name="connsiteX2" fmla="*/ 185539 w 3715096"/>
              <a:gd name="connsiteY2" fmla="*/ 1404169 h 1592778"/>
              <a:gd name="connsiteX3" fmla="*/ 0 w 3715096"/>
              <a:gd name="connsiteY3" fmla="*/ 533875 h 1592778"/>
              <a:gd name="connsiteX4" fmla="*/ 0 w 3715096"/>
              <a:gd name="connsiteY4" fmla="*/ 192012 h 1592778"/>
              <a:gd name="connsiteX5" fmla="*/ 192012 w 3715096"/>
              <a:gd name="connsiteY5" fmla="*/ 0 h 1592778"/>
              <a:gd name="connsiteX6" fmla="*/ 3523084 w 3715096"/>
              <a:gd name="connsiteY6" fmla="*/ 0 h 1592778"/>
              <a:gd name="connsiteX7" fmla="*/ 3715096 w 3715096"/>
              <a:gd name="connsiteY7" fmla="*/ 192012 h 1592778"/>
              <a:gd name="connsiteX8" fmla="*/ 3715096 w 3715096"/>
              <a:gd name="connsiteY8" fmla="*/ 533875 h 1592778"/>
              <a:gd name="connsiteX9" fmla="*/ 3481397 w 3715096"/>
              <a:gd name="connsiteY9" fmla="*/ 716086 h 1592778"/>
              <a:gd name="connsiteX0" fmla="*/ 3046300 w 3715096"/>
              <a:gd name="connsiteY0" fmla="*/ 1592778 h 1592778"/>
              <a:gd name="connsiteX1" fmla="*/ 3247084 w 3715096"/>
              <a:gd name="connsiteY1" fmla="*/ 1398740 h 1592778"/>
              <a:gd name="connsiteX2" fmla="*/ 185539 w 3715096"/>
              <a:gd name="connsiteY2" fmla="*/ 1404169 h 1592778"/>
              <a:gd name="connsiteX3" fmla="*/ 0 w 3715096"/>
              <a:gd name="connsiteY3" fmla="*/ 533875 h 1592778"/>
              <a:gd name="connsiteX4" fmla="*/ 0 w 3715096"/>
              <a:gd name="connsiteY4" fmla="*/ 192012 h 1592778"/>
              <a:gd name="connsiteX5" fmla="*/ 192012 w 3715096"/>
              <a:gd name="connsiteY5" fmla="*/ 0 h 1592778"/>
              <a:gd name="connsiteX6" fmla="*/ 3523084 w 3715096"/>
              <a:gd name="connsiteY6" fmla="*/ 0 h 1592778"/>
              <a:gd name="connsiteX7" fmla="*/ 3715096 w 3715096"/>
              <a:gd name="connsiteY7" fmla="*/ 192012 h 1592778"/>
              <a:gd name="connsiteX8" fmla="*/ 3715096 w 3715096"/>
              <a:gd name="connsiteY8" fmla="*/ 533875 h 1592778"/>
              <a:gd name="connsiteX9" fmla="*/ 3474924 w 3715096"/>
              <a:gd name="connsiteY9" fmla="*/ 1387909 h 1592778"/>
              <a:gd name="connsiteX0" fmla="*/ 3046300 w 3715096"/>
              <a:gd name="connsiteY0" fmla="*/ 1592778 h 1592778"/>
              <a:gd name="connsiteX1" fmla="*/ 3247084 w 3715096"/>
              <a:gd name="connsiteY1" fmla="*/ 1398740 h 1592778"/>
              <a:gd name="connsiteX2" fmla="*/ 185539 w 3715096"/>
              <a:gd name="connsiteY2" fmla="*/ 1404169 h 1592778"/>
              <a:gd name="connsiteX3" fmla="*/ 0 w 3715096"/>
              <a:gd name="connsiteY3" fmla="*/ 533875 h 1592778"/>
              <a:gd name="connsiteX4" fmla="*/ 0 w 3715096"/>
              <a:gd name="connsiteY4" fmla="*/ 192012 h 1592778"/>
              <a:gd name="connsiteX5" fmla="*/ 192012 w 3715096"/>
              <a:gd name="connsiteY5" fmla="*/ 0 h 1592778"/>
              <a:gd name="connsiteX6" fmla="*/ 3523084 w 3715096"/>
              <a:gd name="connsiteY6" fmla="*/ 0 h 1592778"/>
              <a:gd name="connsiteX7" fmla="*/ 3715096 w 3715096"/>
              <a:gd name="connsiteY7" fmla="*/ 192012 h 1592778"/>
              <a:gd name="connsiteX8" fmla="*/ 3702149 w 3715096"/>
              <a:gd name="connsiteY8" fmla="*/ 1134639 h 1592778"/>
              <a:gd name="connsiteX9" fmla="*/ 3474924 w 3715096"/>
              <a:gd name="connsiteY9" fmla="*/ 1387909 h 1592778"/>
              <a:gd name="connsiteX0" fmla="*/ 3046300 w 3715096"/>
              <a:gd name="connsiteY0" fmla="*/ 1592778 h 1592778"/>
              <a:gd name="connsiteX1" fmla="*/ 3247084 w 3715096"/>
              <a:gd name="connsiteY1" fmla="*/ 1398740 h 1592778"/>
              <a:gd name="connsiteX2" fmla="*/ 185539 w 3715096"/>
              <a:gd name="connsiteY2" fmla="*/ 1404169 h 1592778"/>
              <a:gd name="connsiteX3" fmla="*/ 38840 w 3715096"/>
              <a:gd name="connsiteY3" fmla="*/ 1237997 h 1592778"/>
              <a:gd name="connsiteX4" fmla="*/ 0 w 3715096"/>
              <a:gd name="connsiteY4" fmla="*/ 192012 h 1592778"/>
              <a:gd name="connsiteX5" fmla="*/ 192012 w 3715096"/>
              <a:gd name="connsiteY5" fmla="*/ 0 h 1592778"/>
              <a:gd name="connsiteX6" fmla="*/ 3523084 w 3715096"/>
              <a:gd name="connsiteY6" fmla="*/ 0 h 1592778"/>
              <a:gd name="connsiteX7" fmla="*/ 3715096 w 3715096"/>
              <a:gd name="connsiteY7" fmla="*/ 192012 h 1592778"/>
              <a:gd name="connsiteX8" fmla="*/ 3702149 w 3715096"/>
              <a:gd name="connsiteY8" fmla="*/ 1134639 h 1592778"/>
              <a:gd name="connsiteX9" fmla="*/ 3474924 w 3715096"/>
              <a:gd name="connsiteY9" fmla="*/ 1387909 h 1592778"/>
              <a:gd name="connsiteX0" fmla="*/ 3046300 w 3715096"/>
              <a:gd name="connsiteY0" fmla="*/ 1592778 h 1592778"/>
              <a:gd name="connsiteX1" fmla="*/ 3247084 w 3715096"/>
              <a:gd name="connsiteY1" fmla="*/ 1398740 h 1592778"/>
              <a:gd name="connsiteX2" fmla="*/ 185539 w 3715096"/>
              <a:gd name="connsiteY2" fmla="*/ 1404169 h 1592778"/>
              <a:gd name="connsiteX3" fmla="*/ 25894 w 3715096"/>
              <a:gd name="connsiteY3" fmla="*/ 1225078 h 1592778"/>
              <a:gd name="connsiteX4" fmla="*/ 0 w 3715096"/>
              <a:gd name="connsiteY4" fmla="*/ 192012 h 1592778"/>
              <a:gd name="connsiteX5" fmla="*/ 192012 w 3715096"/>
              <a:gd name="connsiteY5" fmla="*/ 0 h 1592778"/>
              <a:gd name="connsiteX6" fmla="*/ 3523084 w 3715096"/>
              <a:gd name="connsiteY6" fmla="*/ 0 h 1592778"/>
              <a:gd name="connsiteX7" fmla="*/ 3715096 w 3715096"/>
              <a:gd name="connsiteY7" fmla="*/ 192012 h 1592778"/>
              <a:gd name="connsiteX8" fmla="*/ 3702149 w 3715096"/>
              <a:gd name="connsiteY8" fmla="*/ 1134639 h 1592778"/>
              <a:gd name="connsiteX9" fmla="*/ 3474924 w 3715096"/>
              <a:gd name="connsiteY9" fmla="*/ 1387909 h 1592778"/>
              <a:gd name="connsiteX0" fmla="*/ 3046300 w 3715096"/>
              <a:gd name="connsiteY0" fmla="*/ 1592778 h 1592778"/>
              <a:gd name="connsiteX1" fmla="*/ 3247084 w 3715096"/>
              <a:gd name="connsiteY1" fmla="*/ 1398740 h 1592778"/>
              <a:gd name="connsiteX2" fmla="*/ 185539 w 3715096"/>
              <a:gd name="connsiteY2" fmla="*/ 1404169 h 1592778"/>
              <a:gd name="connsiteX3" fmla="*/ 19421 w 3715096"/>
              <a:gd name="connsiteY3" fmla="*/ 1212159 h 1592778"/>
              <a:gd name="connsiteX4" fmla="*/ 0 w 3715096"/>
              <a:gd name="connsiteY4" fmla="*/ 192012 h 1592778"/>
              <a:gd name="connsiteX5" fmla="*/ 192012 w 3715096"/>
              <a:gd name="connsiteY5" fmla="*/ 0 h 1592778"/>
              <a:gd name="connsiteX6" fmla="*/ 3523084 w 3715096"/>
              <a:gd name="connsiteY6" fmla="*/ 0 h 1592778"/>
              <a:gd name="connsiteX7" fmla="*/ 3715096 w 3715096"/>
              <a:gd name="connsiteY7" fmla="*/ 192012 h 1592778"/>
              <a:gd name="connsiteX8" fmla="*/ 3702149 w 3715096"/>
              <a:gd name="connsiteY8" fmla="*/ 1134639 h 1592778"/>
              <a:gd name="connsiteX9" fmla="*/ 3474924 w 3715096"/>
              <a:gd name="connsiteY9" fmla="*/ 1387909 h 1592778"/>
              <a:gd name="connsiteX0" fmla="*/ 3046300 w 3715096"/>
              <a:gd name="connsiteY0" fmla="*/ 1592778 h 1592778"/>
              <a:gd name="connsiteX1" fmla="*/ 3247084 w 3715096"/>
              <a:gd name="connsiteY1" fmla="*/ 1398740 h 1592778"/>
              <a:gd name="connsiteX2" fmla="*/ 185539 w 3715096"/>
              <a:gd name="connsiteY2" fmla="*/ 1404169 h 1592778"/>
              <a:gd name="connsiteX3" fmla="*/ 19421 w 3715096"/>
              <a:gd name="connsiteY3" fmla="*/ 1212159 h 1592778"/>
              <a:gd name="connsiteX4" fmla="*/ 0 w 3715096"/>
              <a:gd name="connsiteY4" fmla="*/ 192012 h 1592778"/>
              <a:gd name="connsiteX5" fmla="*/ 192012 w 3715096"/>
              <a:gd name="connsiteY5" fmla="*/ 0 h 1592778"/>
              <a:gd name="connsiteX6" fmla="*/ 3523084 w 3715096"/>
              <a:gd name="connsiteY6" fmla="*/ 0 h 1592778"/>
              <a:gd name="connsiteX7" fmla="*/ 3715096 w 3715096"/>
              <a:gd name="connsiteY7" fmla="*/ 192012 h 1592778"/>
              <a:gd name="connsiteX8" fmla="*/ 3695676 w 3715096"/>
              <a:gd name="connsiteY8" fmla="*/ 1205697 h 1592778"/>
              <a:gd name="connsiteX9" fmla="*/ 3474924 w 3715096"/>
              <a:gd name="connsiteY9" fmla="*/ 1387909 h 1592778"/>
              <a:gd name="connsiteX0" fmla="*/ 3046300 w 3715096"/>
              <a:gd name="connsiteY0" fmla="*/ 1592778 h 1592778"/>
              <a:gd name="connsiteX1" fmla="*/ 3247084 w 3715096"/>
              <a:gd name="connsiteY1" fmla="*/ 1398740 h 1592778"/>
              <a:gd name="connsiteX2" fmla="*/ 185539 w 3715096"/>
              <a:gd name="connsiteY2" fmla="*/ 1404169 h 1592778"/>
              <a:gd name="connsiteX3" fmla="*/ 19421 w 3715096"/>
              <a:gd name="connsiteY3" fmla="*/ 1212159 h 1592778"/>
              <a:gd name="connsiteX4" fmla="*/ 0 w 3715096"/>
              <a:gd name="connsiteY4" fmla="*/ 192012 h 1592778"/>
              <a:gd name="connsiteX5" fmla="*/ 192012 w 3715096"/>
              <a:gd name="connsiteY5" fmla="*/ 0 h 1592778"/>
              <a:gd name="connsiteX6" fmla="*/ 3523084 w 3715096"/>
              <a:gd name="connsiteY6" fmla="*/ 0 h 1592778"/>
              <a:gd name="connsiteX7" fmla="*/ 3715096 w 3715096"/>
              <a:gd name="connsiteY7" fmla="*/ 192012 h 1592778"/>
              <a:gd name="connsiteX8" fmla="*/ 3695676 w 3715096"/>
              <a:gd name="connsiteY8" fmla="*/ 1205697 h 1592778"/>
              <a:gd name="connsiteX9" fmla="*/ 3474924 w 3715096"/>
              <a:gd name="connsiteY9" fmla="*/ 1387909 h 1592778"/>
              <a:gd name="connsiteX0" fmla="*/ 3046300 w 3715096"/>
              <a:gd name="connsiteY0" fmla="*/ 1592778 h 1592778"/>
              <a:gd name="connsiteX1" fmla="*/ 3247084 w 3715096"/>
              <a:gd name="connsiteY1" fmla="*/ 1398740 h 1592778"/>
              <a:gd name="connsiteX2" fmla="*/ 185539 w 3715096"/>
              <a:gd name="connsiteY2" fmla="*/ 1404169 h 1592778"/>
              <a:gd name="connsiteX3" fmla="*/ 1 w 3715096"/>
              <a:gd name="connsiteY3" fmla="*/ 1225079 h 1592778"/>
              <a:gd name="connsiteX4" fmla="*/ 0 w 3715096"/>
              <a:gd name="connsiteY4" fmla="*/ 192012 h 1592778"/>
              <a:gd name="connsiteX5" fmla="*/ 192012 w 3715096"/>
              <a:gd name="connsiteY5" fmla="*/ 0 h 1592778"/>
              <a:gd name="connsiteX6" fmla="*/ 3523084 w 3715096"/>
              <a:gd name="connsiteY6" fmla="*/ 0 h 1592778"/>
              <a:gd name="connsiteX7" fmla="*/ 3715096 w 3715096"/>
              <a:gd name="connsiteY7" fmla="*/ 192012 h 1592778"/>
              <a:gd name="connsiteX8" fmla="*/ 3695676 w 3715096"/>
              <a:gd name="connsiteY8" fmla="*/ 1205697 h 1592778"/>
              <a:gd name="connsiteX9" fmla="*/ 3474924 w 3715096"/>
              <a:gd name="connsiteY9" fmla="*/ 1387909 h 1592778"/>
              <a:gd name="connsiteX0" fmla="*/ 3111034 w 3715096"/>
              <a:gd name="connsiteY0" fmla="*/ 1534640 h 1534640"/>
              <a:gd name="connsiteX1" fmla="*/ 3247084 w 3715096"/>
              <a:gd name="connsiteY1" fmla="*/ 1398740 h 1534640"/>
              <a:gd name="connsiteX2" fmla="*/ 185539 w 3715096"/>
              <a:gd name="connsiteY2" fmla="*/ 1404169 h 1534640"/>
              <a:gd name="connsiteX3" fmla="*/ 1 w 3715096"/>
              <a:gd name="connsiteY3" fmla="*/ 1225079 h 1534640"/>
              <a:gd name="connsiteX4" fmla="*/ 0 w 3715096"/>
              <a:gd name="connsiteY4" fmla="*/ 192012 h 1534640"/>
              <a:gd name="connsiteX5" fmla="*/ 192012 w 3715096"/>
              <a:gd name="connsiteY5" fmla="*/ 0 h 1534640"/>
              <a:gd name="connsiteX6" fmla="*/ 3523084 w 3715096"/>
              <a:gd name="connsiteY6" fmla="*/ 0 h 1534640"/>
              <a:gd name="connsiteX7" fmla="*/ 3715096 w 3715096"/>
              <a:gd name="connsiteY7" fmla="*/ 192012 h 1534640"/>
              <a:gd name="connsiteX8" fmla="*/ 3695676 w 3715096"/>
              <a:gd name="connsiteY8" fmla="*/ 1205697 h 1534640"/>
              <a:gd name="connsiteX9" fmla="*/ 3474924 w 3715096"/>
              <a:gd name="connsiteY9" fmla="*/ 1387909 h 1534640"/>
              <a:gd name="connsiteX0" fmla="*/ 3111034 w 3715096"/>
              <a:gd name="connsiteY0" fmla="*/ 1534640 h 1534640"/>
              <a:gd name="connsiteX1" fmla="*/ 3247084 w 3715096"/>
              <a:gd name="connsiteY1" fmla="*/ 1398740 h 1534640"/>
              <a:gd name="connsiteX2" fmla="*/ 185539 w 3715096"/>
              <a:gd name="connsiteY2" fmla="*/ 1404169 h 1534640"/>
              <a:gd name="connsiteX3" fmla="*/ 1 w 3715096"/>
              <a:gd name="connsiteY3" fmla="*/ 1173400 h 1534640"/>
              <a:gd name="connsiteX4" fmla="*/ 0 w 3715096"/>
              <a:gd name="connsiteY4" fmla="*/ 192012 h 1534640"/>
              <a:gd name="connsiteX5" fmla="*/ 192012 w 3715096"/>
              <a:gd name="connsiteY5" fmla="*/ 0 h 1534640"/>
              <a:gd name="connsiteX6" fmla="*/ 3523084 w 3715096"/>
              <a:gd name="connsiteY6" fmla="*/ 0 h 1534640"/>
              <a:gd name="connsiteX7" fmla="*/ 3715096 w 3715096"/>
              <a:gd name="connsiteY7" fmla="*/ 192012 h 1534640"/>
              <a:gd name="connsiteX8" fmla="*/ 3695676 w 3715096"/>
              <a:gd name="connsiteY8" fmla="*/ 1205697 h 1534640"/>
              <a:gd name="connsiteX9" fmla="*/ 3474924 w 3715096"/>
              <a:gd name="connsiteY9" fmla="*/ 1387909 h 1534640"/>
              <a:gd name="connsiteX0" fmla="*/ 3111034 w 3715096"/>
              <a:gd name="connsiteY0" fmla="*/ 1534640 h 1534640"/>
              <a:gd name="connsiteX1" fmla="*/ 3247084 w 3715096"/>
              <a:gd name="connsiteY1" fmla="*/ 1398740 h 1534640"/>
              <a:gd name="connsiteX2" fmla="*/ 185539 w 3715096"/>
              <a:gd name="connsiteY2" fmla="*/ 1404169 h 1534640"/>
              <a:gd name="connsiteX3" fmla="*/ 1 w 3715096"/>
              <a:gd name="connsiteY3" fmla="*/ 1173400 h 1534640"/>
              <a:gd name="connsiteX4" fmla="*/ 0 w 3715096"/>
              <a:gd name="connsiteY4" fmla="*/ 192012 h 1534640"/>
              <a:gd name="connsiteX5" fmla="*/ 192012 w 3715096"/>
              <a:gd name="connsiteY5" fmla="*/ 0 h 1534640"/>
              <a:gd name="connsiteX6" fmla="*/ 3523084 w 3715096"/>
              <a:gd name="connsiteY6" fmla="*/ 0 h 1534640"/>
              <a:gd name="connsiteX7" fmla="*/ 3715096 w 3715096"/>
              <a:gd name="connsiteY7" fmla="*/ 192012 h 1534640"/>
              <a:gd name="connsiteX8" fmla="*/ 3702149 w 3715096"/>
              <a:gd name="connsiteY8" fmla="*/ 1166938 h 1534640"/>
              <a:gd name="connsiteX9" fmla="*/ 3474924 w 3715096"/>
              <a:gd name="connsiteY9" fmla="*/ 1387909 h 1534640"/>
              <a:gd name="connsiteX0" fmla="*/ 3111034 w 3715096"/>
              <a:gd name="connsiteY0" fmla="*/ 1534640 h 1534640"/>
              <a:gd name="connsiteX1" fmla="*/ 3247084 w 3715096"/>
              <a:gd name="connsiteY1" fmla="*/ 1398740 h 1534640"/>
              <a:gd name="connsiteX2" fmla="*/ 185539 w 3715096"/>
              <a:gd name="connsiteY2" fmla="*/ 1404169 h 1534640"/>
              <a:gd name="connsiteX3" fmla="*/ 1 w 3715096"/>
              <a:gd name="connsiteY3" fmla="*/ 1173400 h 1534640"/>
              <a:gd name="connsiteX4" fmla="*/ 0 w 3715096"/>
              <a:gd name="connsiteY4" fmla="*/ 192012 h 1534640"/>
              <a:gd name="connsiteX5" fmla="*/ 192012 w 3715096"/>
              <a:gd name="connsiteY5" fmla="*/ 0 h 1534640"/>
              <a:gd name="connsiteX6" fmla="*/ 3523084 w 3715096"/>
              <a:gd name="connsiteY6" fmla="*/ 0 h 1534640"/>
              <a:gd name="connsiteX7" fmla="*/ 3715096 w 3715096"/>
              <a:gd name="connsiteY7" fmla="*/ 192012 h 1534640"/>
              <a:gd name="connsiteX8" fmla="*/ 3695676 w 3715096"/>
              <a:gd name="connsiteY8" fmla="*/ 1179857 h 1534640"/>
              <a:gd name="connsiteX9" fmla="*/ 3474924 w 3715096"/>
              <a:gd name="connsiteY9" fmla="*/ 1387909 h 1534640"/>
              <a:gd name="connsiteX0" fmla="*/ 3111034 w 3715096"/>
              <a:gd name="connsiteY0" fmla="*/ 1534640 h 1534640"/>
              <a:gd name="connsiteX1" fmla="*/ 3247084 w 3715096"/>
              <a:gd name="connsiteY1" fmla="*/ 1398740 h 1534640"/>
              <a:gd name="connsiteX2" fmla="*/ 185539 w 3715096"/>
              <a:gd name="connsiteY2" fmla="*/ 1404169 h 1534640"/>
              <a:gd name="connsiteX3" fmla="*/ 1 w 3715096"/>
              <a:gd name="connsiteY3" fmla="*/ 1186320 h 1534640"/>
              <a:gd name="connsiteX4" fmla="*/ 0 w 3715096"/>
              <a:gd name="connsiteY4" fmla="*/ 192012 h 1534640"/>
              <a:gd name="connsiteX5" fmla="*/ 192012 w 3715096"/>
              <a:gd name="connsiteY5" fmla="*/ 0 h 1534640"/>
              <a:gd name="connsiteX6" fmla="*/ 3523084 w 3715096"/>
              <a:gd name="connsiteY6" fmla="*/ 0 h 1534640"/>
              <a:gd name="connsiteX7" fmla="*/ 3715096 w 3715096"/>
              <a:gd name="connsiteY7" fmla="*/ 192012 h 1534640"/>
              <a:gd name="connsiteX8" fmla="*/ 3695676 w 3715096"/>
              <a:gd name="connsiteY8" fmla="*/ 1179857 h 1534640"/>
              <a:gd name="connsiteX9" fmla="*/ 3474924 w 3715096"/>
              <a:gd name="connsiteY9" fmla="*/ 1387909 h 1534640"/>
              <a:gd name="connsiteX0" fmla="*/ 3111034 w 3715096"/>
              <a:gd name="connsiteY0" fmla="*/ 1534640 h 1534640"/>
              <a:gd name="connsiteX1" fmla="*/ 3247084 w 3715096"/>
              <a:gd name="connsiteY1" fmla="*/ 1398740 h 1534640"/>
              <a:gd name="connsiteX2" fmla="*/ 185539 w 3715096"/>
              <a:gd name="connsiteY2" fmla="*/ 1404169 h 1534640"/>
              <a:gd name="connsiteX3" fmla="*/ 1 w 3715096"/>
              <a:gd name="connsiteY3" fmla="*/ 1186320 h 1534640"/>
              <a:gd name="connsiteX4" fmla="*/ 0 w 3715096"/>
              <a:gd name="connsiteY4" fmla="*/ 192012 h 1534640"/>
              <a:gd name="connsiteX5" fmla="*/ 192012 w 3715096"/>
              <a:gd name="connsiteY5" fmla="*/ 0 h 1534640"/>
              <a:gd name="connsiteX6" fmla="*/ 3523084 w 3715096"/>
              <a:gd name="connsiteY6" fmla="*/ 0 h 1534640"/>
              <a:gd name="connsiteX7" fmla="*/ 3715096 w 3715096"/>
              <a:gd name="connsiteY7" fmla="*/ 192012 h 1534640"/>
              <a:gd name="connsiteX8" fmla="*/ 3708623 w 3715096"/>
              <a:gd name="connsiteY8" fmla="*/ 1173397 h 1534640"/>
              <a:gd name="connsiteX9" fmla="*/ 3474924 w 3715096"/>
              <a:gd name="connsiteY9" fmla="*/ 1387909 h 1534640"/>
              <a:gd name="connsiteX0" fmla="*/ 3111034 w 3715096"/>
              <a:gd name="connsiteY0" fmla="*/ 1534640 h 1534640"/>
              <a:gd name="connsiteX1" fmla="*/ 3311817 w 3715096"/>
              <a:gd name="connsiteY1" fmla="*/ 1392280 h 1534640"/>
              <a:gd name="connsiteX2" fmla="*/ 185539 w 3715096"/>
              <a:gd name="connsiteY2" fmla="*/ 1404169 h 1534640"/>
              <a:gd name="connsiteX3" fmla="*/ 1 w 3715096"/>
              <a:gd name="connsiteY3" fmla="*/ 1186320 h 1534640"/>
              <a:gd name="connsiteX4" fmla="*/ 0 w 3715096"/>
              <a:gd name="connsiteY4" fmla="*/ 192012 h 1534640"/>
              <a:gd name="connsiteX5" fmla="*/ 192012 w 3715096"/>
              <a:gd name="connsiteY5" fmla="*/ 0 h 1534640"/>
              <a:gd name="connsiteX6" fmla="*/ 3523084 w 3715096"/>
              <a:gd name="connsiteY6" fmla="*/ 0 h 1534640"/>
              <a:gd name="connsiteX7" fmla="*/ 3715096 w 3715096"/>
              <a:gd name="connsiteY7" fmla="*/ 192012 h 1534640"/>
              <a:gd name="connsiteX8" fmla="*/ 3708623 w 3715096"/>
              <a:gd name="connsiteY8" fmla="*/ 1173397 h 1534640"/>
              <a:gd name="connsiteX9" fmla="*/ 3474924 w 3715096"/>
              <a:gd name="connsiteY9" fmla="*/ 1387909 h 1534640"/>
              <a:gd name="connsiteX0" fmla="*/ 3149874 w 3715096"/>
              <a:gd name="connsiteY0" fmla="*/ 1534640 h 1534640"/>
              <a:gd name="connsiteX1" fmla="*/ 3311817 w 3715096"/>
              <a:gd name="connsiteY1" fmla="*/ 1392280 h 1534640"/>
              <a:gd name="connsiteX2" fmla="*/ 185539 w 3715096"/>
              <a:gd name="connsiteY2" fmla="*/ 1404169 h 1534640"/>
              <a:gd name="connsiteX3" fmla="*/ 1 w 3715096"/>
              <a:gd name="connsiteY3" fmla="*/ 1186320 h 1534640"/>
              <a:gd name="connsiteX4" fmla="*/ 0 w 3715096"/>
              <a:gd name="connsiteY4" fmla="*/ 192012 h 1534640"/>
              <a:gd name="connsiteX5" fmla="*/ 192012 w 3715096"/>
              <a:gd name="connsiteY5" fmla="*/ 0 h 1534640"/>
              <a:gd name="connsiteX6" fmla="*/ 3523084 w 3715096"/>
              <a:gd name="connsiteY6" fmla="*/ 0 h 1534640"/>
              <a:gd name="connsiteX7" fmla="*/ 3715096 w 3715096"/>
              <a:gd name="connsiteY7" fmla="*/ 192012 h 1534640"/>
              <a:gd name="connsiteX8" fmla="*/ 3708623 w 3715096"/>
              <a:gd name="connsiteY8" fmla="*/ 1173397 h 1534640"/>
              <a:gd name="connsiteX9" fmla="*/ 3474924 w 3715096"/>
              <a:gd name="connsiteY9" fmla="*/ 1387909 h 1534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15096" h="1534640">
                <a:moveTo>
                  <a:pt x="3149874" y="1534640"/>
                </a:moveTo>
                <a:lnTo>
                  <a:pt x="3311817" y="1392280"/>
                </a:lnTo>
                <a:lnTo>
                  <a:pt x="185539" y="1404169"/>
                </a:lnTo>
                <a:cubicBezTo>
                  <a:pt x="79494" y="1404169"/>
                  <a:pt x="1" y="1292365"/>
                  <a:pt x="1" y="1186320"/>
                </a:cubicBezTo>
                <a:cubicBezTo>
                  <a:pt x="1" y="841964"/>
                  <a:pt x="0" y="536368"/>
                  <a:pt x="0" y="192012"/>
                </a:cubicBezTo>
                <a:cubicBezTo>
                  <a:pt x="0" y="85967"/>
                  <a:pt x="85967" y="0"/>
                  <a:pt x="192012" y="0"/>
                </a:cubicBezTo>
                <a:lnTo>
                  <a:pt x="3523084" y="0"/>
                </a:lnTo>
                <a:cubicBezTo>
                  <a:pt x="3629129" y="0"/>
                  <a:pt x="3715096" y="85967"/>
                  <a:pt x="3715096" y="192012"/>
                </a:cubicBezTo>
                <a:cubicBezTo>
                  <a:pt x="3712938" y="519140"/>
                  <a:pt x="3710781" y="846269"/>
                  <a:pt x="3708623" y="1173397"/>
                </a:cubicBezTo>
                <a:cubicBezTo>
                  <a:pt x="3708623" y="1279442"/>
                  <a:pt x="3695715" y="1384272"/>
                  <a:pt x="3474924" y="1387909"/>
                </a:cubicBezTo>
              </a:path>
            </a:pathLst>
          </a:custGeom>
          <a:noFill/>
          <a:ln w="76200" cap="rnd" cmpd="sng">
            <a:solidFill>
              <a:srgbClr val="F6F4E8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68000" tIns="0" rIns="91440" bIns="3276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>
              <a:lnSpc>
                <a:spcPct val="110000"/>
              </a:lnSpc>
              <a:buFont typeface="Arial"/>
              <a:buNone/>
            </a:pPr>
            <a:endParaRPr lang="sv-SE" b="1" dirty="0">
              <a:solidFill>
                <a:schemeClr val="bg1"/>
              </a:solidFill>
            </a:endParaRPr>
          </a:p>
        </p:txBody>
      </p:sp>
      <p:sp>
        <p:nvSpPr>
          <p:cNvPr id="9" name="Platshållare för text 8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295400"/>
            <a:ext cx="7543800" cy="2590800"/>
          </a:xfrm>
        </p:spPr>
        <p:txBody>
          <a:bodyPr anchor="ctr">
            <a:normAutofit/>
          </a:bodyPr>
          <a:lstStyle>
            <a:lvl1pPr marL="0" indent="0">
              <a:buClr>
                <a:schemeClr val="tx1"/>
              </a:buClr>
              <a:buNone/>
              <a:defRPr sz="3600" b="1" baseline="0">
                <a:solidFill>
                  <a:schemeClr val="tx1"/>
                </a:solidFill>
                <a:latin typeface="+mj-lt"/>
              </a:defRPr>
            </a:lvl1pPr>
            <a:lvl2pPr>
              <a:buClr>
                <a:schemeClr val="tx1"/>
              </a:buClr>
              <a:defRPr sz="1800" b="1">
                <a:solidFill>
                  <a:schemeClr val="tx1"/>
                </a:solidFill>
              </a:defRPr>
            </a:lvl2pPr>
          </a:lstStyle>
          <a:p>
            <a:pPr lvl="0"/>
            <a:r>
              <a:rPr lang="sv-SE" dirty="0" smtClean="0"/>
              <a:t>Klicka här för att skriva text</a:t>
            </a:r>
          </a:p>
        </p:txBody>
      </p:sp>
    </p:spTree>
    <p:extLst>
      <p:ext uri="{BB962C8B-B14F-4D97-AF65-F5344CB8AC3E}">
        <p14:creationId xmlns:p14="http://schemas.microsoft.com/office/powerpoint/2010/main" val="298063853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Årshj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/>
              <a:t>Lägg till rubrik</a:t>
            </a:r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B90F4-A494-45B5-8A7C-7090ABFDFDA4}" type="datetimeFigureOut">
              <a:rPr lang="sv-SE" smtClean="0"/>
              <a:t>2014-03-05</a:t>
            </a:fld>
            <a:endParaRPr lang="sv-SE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CBCE0-C835-4AC7-8ABE-CC9050610E83}" type="slidenum">
              <a:rPr lang="sv-SE" smtClean="0"/>
              <a:t>‹#›</a:t>
            </a:fld>
            <a:endParaRPr lang="sv-SE" dirty="0"/>
          </a:p>
        </p:txBody>
      </p:sp>
      <p:graphicFrame>
        <p:nvGraphicFramePr>
          <p:cNvPr id="6" name="Diagram 5"/>
          <p:cNvGraphicFramePr/>
          <p:nvPr userDrawn="1">
            <p:extLst>
              <p:ext uri="{D42A27DB-BD31-4B8C-83A1-F6EECF244321}">
                <p14:modId xmlns:p14="http://schemas.microsoft.com/office/powerpoint/2010/main" val="3156245946"/>
              </p:ext>
            </p:extLst>
          </p:nvPr>
        </p:nvGraphicFramePr>
        <p:xfrm>
          <a:off x="2237509" y="1986280"/>
          <a:ext cx="4668982" cy="3423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ktangel 6"/>
          <p:cNvSpPr/>
          <p:nvPr userDrawn="1"/>
        </p:nvSpPr>
        <p:spPr>
          <a:xfrm>
            <a:off x="457200" y="1894502"/>
            <a:ext cx="2367885" cy="239098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sv-SE" sz="1200" dirty="0" smtClean="0">
                <a:solidFill>
                  <a:srgbClr val="F6F4E8"/>
                </a:solidFill>
                <a:latin typeface="Arial Black"/>
                <a:cs typeface="Arial Black"/>
              </a:rPr>
              <a:t>Kvartal 4</a:t>
            </a:r>
            <a:endParaRPr lang="sv-SE" sz="1400" dirty="0" smtClean="0">
              <a:solidFill>
                <a:srgbClr val="F6F4E8"/>
              </a:solidFill>
              <a:latin typeface="Arial Black"/>
              <a:cs typeface="Arial Black"/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6324600" y="1894502"/>
            <a:ext cx="2367885" cy="239098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sv-SE" sz="1200" dirty="0">
                <a:solidFill>
                  <a:srgbClr val="F6F4E8"/>
                </a:solidFill>
                <a:latin typeface="Arial Black"/>
                <a:cs typeface="Arial Black"/>
              </a:rPr>
              <a:t>Kvartal </a:t>
            </a:r>
            <a:r>
              <a:rPr lang="sv-SE" sz="1200" dirty="0" smtClean="0">
                <a:solidFill>
                  <a:srgbClr val="F6F4E8"/>
                </a:solidFill>
                <a:latin typeface="Arial Black"/>
                <a:cs typeface="Arial Black"/>
              </a:rPr>
              <a:t>1</a:t>
            </a:r>
            <a:endParaRPr lang="sv-SE" sz="1400" dirty="0">
              <a:solidFill>
                <a:srgbClr val="F6F4E8"/>
              </a:solidFill>
              <a:latin typeface="Arial Black"/>
              <a:cs typeface="Arial Black"/>
            </a:endParaRPr>
          </a:p>
        </p:txBody>
      </p:sp>
      <p:sp>
        <p:nvSpPr>
          <p:cNvPr id="9" name="Rektangel 8"/>
          <p:cNvSpPr/>
          <p:nvPr userDrawn="1"/>
        </p:nvSpPr>
        <p:spPr>
          <a:xfrm>
            <a:off x="457200" y="3886200"/>
            <a:ext cx="2367885" cy="239098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sv-SE" sz="1200" dirty="0">
                <a:solidFill>
                  <a:srgbClr val="F6F4E8"/>
                </a:solidFill>
                <a:latin typeface="Arial Black"/>
                <a:cs typeface="Arial Black"/>
              </a:rPr>
              <a:t>Kvartal </a:t>
            </a:r>
            <a:r>
              <a:rPr lang="sv-SE" sz="1200" dirty="0" smtClean="0">
                <a:solidFill>
                  <a:srgbClr val="F6F4E8"/>
                </a:solidFill>
                <a:latin typeface="Arial Black"/>
                <a:cs typeface="Arial Black"/>
              </a:rPr>
              <a:t>3</a:t>
            </a:r>
            <a:endParaRPr lang="sv-SE" sz="1400" dirty="0">
              <a:solidFill>
                <a:srgbClr val="F6F4E8"/>
              </a:solidFill>
              <a:latin typeface="Arial Black"/>
              <a:cs typeface="Arial Black"/>
            </a:endParaRPr>
          </a:p>
        </p:txBody>
      </p:sp>
      <p:sp>
        <p:nvSpPr>
          <p:cNvPr id="10" name="Rektangel 9"/>
          <p:cNvSpPr/>
          <p:nvPr userDrawn="1"/>
        </p:nvSpPr>
        <p:spPr>
          <a:xfrm>
            <a:off x="6324600" y="3886200"/>
            <a:ext cx="2367885" cy="239098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sv-SE" sz="1200" dirty="0">
                <a:solidFill>
                  <a:srgbClr val="F6F4E8"/>
                </a:solidFill>
                <a:latin typeface="Arial Black"/>
                <a:cs typeface="Arial Black"/>
              </a:rPr>
              <a:t>Kvartal </a:t>
            </a:r>
            <a:r>
              <a:rPr lang="sv-SE" sz="1200" dirty="0" smtClean="0">
                <a:solidFill>
                  <a:srgbClr val="F6F4E8"/>
                </a:solidFill>
                <a:latin typeface="Arial Black"/>
                <a:cs typeface="Arial Black"/>
              </a:rPr>
              <a:t>2</a:t>
            </a:r>
            <a:endParaRPr lang="sv-SE" sz="1400" dirty="0">
              <a:solidFill>
                <a:srgbClr val="F6F4E8"/>
              </a:solidFill>
              <a:latin typeface="Arial Black"/>
              <a:cs typeface="Arial Black"/>
            </a:endParaRPr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2286000"/>
            <a:ext cx="2368550" cy="457200"/>
          </a:xfrm>
        </p:spPr>
        <p:txBody>
          <a:bodyPr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sv-SE" dirty="0" smtClean="0"/>
              <a:t>Skriv text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4" hasCustomPrompt="1"/>
          </p:nvPr>
        </p:nvSpPr>
        <p:spPr>
          <a:xfrm>
            <a:off x="6318250" y="2286000"/>
            <a:ext cx="2368550" cy="457200"/>
          </a:xfrm>
        </p:spPr>
        <p:txBody>
          <a:bodyPr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sv-SE" dirty="0" smtClean="0"/>
              <a:t>Skriv text</a:t>
            </a:r>
          </a:p>
        </p:txBody>
      </p:sp>
      <p:sp>
        <p:nvSpPr>
          <p:cNvPr id="14" name="Platshållare för text 11"/>
          <p:cNvSpPr>
            <a:spLocks noGrp="1"/>
          </p:cNvSpPr>
          <p:nvPr>
            <p:ph type="body" sz="quarter" idx="15" hasCustomPrompt="1"/>
          </p:nvPr>
        </p:nvSpPr>
        <p:spPr>
          <a:xfrm>
            <a:off x="462885" y="4267200"/>
            <a:ext cx="2368550" cy="457200"/>
          </a:xfrm>
        </p:spPr>
        <p:txBody>
          <a:bodyPr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sv-SE" dirty="0" smtClean="0"/>
              <a:t>Skriv text</a:t>
            </a:r>
          </a:p>
        </p:txBody>
      </p:sp>
      <p:sp>
        <p:nvSpPr>
          <p:cNvPr id="15" name="Platshållare för text 11"/>
          <p:cNvSpPr>
            <a:spLocks noGrp="1"/>
          </p:cNvSpPr>
          <p:nvPr>
            <p:ph type="body" sz="quarter" idx="16" hasCustomPrompt="1"/>
          </p:nvPr>
        </p:nvSpPr>
        <p:spPr>
          <a:xfrm>
            <a:off x="6323935" y="4267200"/>
            <a:ext cx="2368550" cy="457200"/>
          </a:xfrm>
        </p:spPr>
        <p:txBody>
          <a:bodyPr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sv-SE" dirty="0" smtClean="0"/>
              <a:t>Skriv text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7" hasCustomPrompt="1"/>
          </p:nvPr>
        </p:nvSpPr>
        <p:spPr>
          <a:xfrm>
            <a:off x="3387725" y="3406422"/>
            <a:ext cx="2368550" cy="457200"/>
          </a:xfrm>
        </p:spPr>
        <p:txBody>
          <a:bodyPr>
            <a:noAutofit/>
          </a:bodyPr>
          <a:lstStyle>
            <a:lvl1pPr marL="0" indent="0" algn="ctr">
              <a:buNone/>
              <a:defRPr sz="3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sv-SE" dirty="0" smtClean="0"/>
              <a:t>årtal</a:t>
            </a:r>
          </a:p>
        </p:txBody>
      </p:sp>
    </p:spTree>
    <p:extLst>
      <p:ext uri="{BB962C8B-B14F-4D97-AF65-F5344CB8AC3E}">
        <p14:creationId xmlns:p14="http://schemas.microsoft.com/office/powerpoint/2010/main" val="3877278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B90F4-A494-45B5-8A7C-7090ABFDFDA4}" type="datetimeFigureOut">
              <a:rPr lang="sv-SE" smtClean="0"/>
              <a:t>2014-03-05</a:t>
            </a:fld>
            <a:endParaRPr lang="sv-SE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lang="sv-SE" dirty="0"/>
            </a:lvl1pPr>
          </a:lstStyle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CBCE0-C835-4AC7-8ABE-CC9050610E83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896651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taktuppgif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ktangel 40"/>
          <p:cNvSpPr/>
          <p:nvPr userDrawn="1"/>
        </p:nvSpPr>
        <p:spPr>
          <a:xfrm>
            <a:off x="9221706" y="0"/>
            <a:ext cx="1600199" cy="1232987"/>
          </a:xfrm>
          <a:prstGeom prst="rect">
            <a:avLst/>
          </a:prstGeom>
          <a:solidFill>
            <a:schemeClr val="tx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 dirty="0" smtClean="0">
              <a:solidFill>
                <a:srgbClr val="000000"/>
              </a:solidFill>
            </a:endParaRP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B90F4-A494-45B5-8A7C-7090ABFDFDA4}" type="datetimeFigureOut">
              <a:rPr lang="sv-SE" smtClean="0"/>
              <a:t>2014-03-05</a:t>
            </a:fld>
            <a:endParaRPr lang="sv-SE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lang="sv-SE" dirty="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CBCE0-C835-4AC7-8ABE-CC9050610E83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7" name="Platshållare för text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80074"/>
            <a:ext cx="3962400" cy="457200"/>
          </a:xfrm>
        </p:spPr>
        <p:txBody>
          <a:bodyPr anchor="b"/>
          <a:lstStyle>
            <a:lvl1pPr marL="0" indent="0">
              <a:buNone/>
              <a:defRPr sz="1800"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Förnamn Efternamn</a:t>
            </a:r>
          </a:p>
        </p:txBody>
      </p:sp>
      <p:sp>
        <p:nvSpPr>
          <p:cNvPr id="33" name="Platshållare för text 6"/>
          <p:cNvSpPr>
            <a:spLocks noGrp="1"/>
          </p:cNvSpPr>
          <p:nvPr>
            <p:ph type="body" sz="quarter" idx="18" hasCustomPrompt="1"/>
          </p:nvPr>
        </p:nvSpPr>
        <p:spPr>
          <a:xfrm>
            <a:off x="4572000" y="1480074"/>
            <a:ext cx="3962400" cy="457200"/>
          </a:xfrm>
        </p:spPr>
        <p:txBody>
          <a:bodyPr anchor="b"/>
          <a:lstStyle>
            <a:lvl1pPr marL="0" indent="0">
              <a:buNone/>
              <a:defRPr sz="1800"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Förnamn Efternamn</a:t>
            </a:r>
          </a:p>
        </p:txBody>
      </p:sp>
      <p:sp>
        <p:nvSpPr>
          <p:cNvPr id="34" name="Platshållare för text 6"/>
          <p:cNvSpPr>
            <a:spLocks noGrp="1"/>
          </p:cNvSpPr>
          <p:nvPr>
            <p:ph type="body" sz="quarter" idx="19" hasCustomPrompt="1"/>
          </p:nvPr>
        </p:nvSpPr>
        <p:spPr>
          <a:xfrm>
            <a:off x="4572000" y="1892604"/>
            <a:ext cx="3962400" cy="228600"/>
          </a:xfrm>
        </p:spPr>
        <p:txBody>
          <a:bodyPr anchor="ctr">
            <a:no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Titel</a:t>
            </a:r>
          </a:p>
        </p:txBody>
      </p:sp>
      <p:sp>
        <p:nvSpPr>
          <p:cNvPr id="35" name="Platshållare för text 6"/>
          <p:cNvSpPr>
            <a:spLocks noGrp="1"/>
          </p:cNvSpPr>
          <p:nvPr>
            <p:ph type="body" sz="quarter" idx="20" hasCustomPrompt="1"/>
          </p:nvPr>
        </p:nvSpPr>
        <p:spPr>
          <a:xfrm>
            <a:off x="4572000" y="2242074"/>
            <a:ext cx="3962400" cy="228600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Avdelning</a:t>
            </a:r>
          </a:p>
        </p:txBody>
      </p:sp>
      <p:sp>
        <p:nvSpPr>
          <p:cNvPr id="36" name="Platshållare för text 6"/>
          <p:cNvSpPr>
            <a:spLocks noGrp="1"/>
          </p:cNvSpPr>
          <p:nvPr>
            <p:ph type="body" sz="quarter" idx="21" hasCustomPrompt="1"/>
          </p:nvPr>
        </p:nvSpPr>
        <p:spPr>
          <a:xfrm>
            <a:off x="4572000" y="2470674"/>
            <a:ext cx="3962400" cy="228600"/>
          </a:xfrm>
        </p:spPr>
        <p:txBody>
          <a:bodyPr anchor="ctr"/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Telefon</a:t>
            </a:r>
          </a:p>
        </p:txBody>
      </p:sp>
      <p:sp>
        <p:nvSpPr>
          <p:cNvPr id="37" name="Platshållare för text 6"/>
          <p:cNvSpPr>
            <a:spLocks noGrp="1"/>
          </p:cNvSpPr>
          <p:nvPr>
            <p:ph type="body" sz="quarter" idx="22" hasCustomPrompt="1"/>
          </p:nvPr>
        </p:nvSpPr>
        <p:spPr>
          <a:xfrm>
            <a:off x="4572000" y="2699274"/>
            <a:ext cx="3962400" cy="228600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e-post </a:t>
            </a:r>
          </a:p>
        </p:txBody>
      </p:sp>
      <p:sp>
        <p:nvSpPr>
          <p:cNvPr id="58" name="Title 1"/>
          <p:cNvSpPr>
            <a:spLocks noGrp="1"/>
          </p:cNvSpPr>
          <p:nvPr>
            <p:ph type="title" hasCustomPrompt="1"/>
          </p:nvPr>
        </p:nvSpPr>
        <p:spPr>
          <a:xfrm>
            <a:off x="454025" y="53803"/>
            <a:ext cx="8217945" cy="762000"/>
          </a:xfrm>
        </p:spPr>
        <p:txBody>
          <a:bodyPr anchor="b"/>
          <a:lstStyle>
            <a:lvl1pPr>
              <a:defRPr baseline="0"/>
            </a:lvl1pPr>
          </a:lstStyle>
          <a:p>
            <a:r>
              <a:rPr lang="sv-SE" noProof="0" dirty="0" smtClean="0"/>
              <a:t>Kontaktuppgifter</a:t>
            </a:r>
            <a:endParaRPr lang="sv-SE" noProof="0" dirty="0"/>
          </a:p>
        </p:txBody>
      </p:sp>
      <p:sp>
        <p:nvSpPr>
          <p:cNvPr id="59" name="Text Placeholder 7"/>
          <p:cNvSpPr>
            <a:spLocks noGrp="1"/>
          </p:cNvSpPr>
          <p:nvPr>
            <p:ph type="body" sz="quarter" idx="43" hasCustomPrompt="1"/>
          </p:nvPr>
        </p:nvSpPr>
        <p:spPr>
          <a:xfrm>
            <a:off x="454025" y="737367"/>
            <a:ext cx="8217945" cy="524536"/>
          </a:xfrm>
        </p:spPr>
        <p:txBody>
          <a:bodyPr anchor="t">
            <a:normAutofit/>
          </a:bodyPr>
          <a:lstStyle>
            <a:lvl1pPr marL="0" indent="0">
              <a:buNone/>
              <a:defRPr sz="2400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noProof="0" dirty="0" smtClean="0"/>
              <a:t>Skriv projektets namn</a:t>
            </a:r>
          </a:p>
        </p:txBody>
      </p:sp>
      <p:sp>
        <p:nvSpPr>
          <p:cNvPr id="61" name="TextBox 18"/>
          <p:cNvSpPr txBox="1"/>
          <p:nvPr userDrawn="1"/>
        </p:nvSpPr>
        <p:spPr>
          <a:xfrm>
            <a:off x="9234615" y="32658"/>
            <a:ext cx="1600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b="1" noProof="0" dirty="0" smtClean="0">
                <a:solidFill>
                  <a:srgbClr val="000000"/>
                </a:solidFill>
              </a:rPr>
              <a:t>Om</a:t>
            </a:r>
            <a:r>
              <a:rPr lang="sv-SE" sz="1200" b="1" baseline="0" noProof="0" dirty="0" smtClean="0">
                <a:solidFill>
                  <a:srgbClr val="000000"/>
                </a:solidFill>
              </a:rPr>
              <a:t> du har färre än 6 kontakter: </a:t>
            </a:r>
            <a:endParaRPr lang="sv-SE" sz="1200" b="1" noProof="0" dirty="0" smtClean="0">
              <a:solidFill>
                <a:srgbClr val="000000"/>
              </a:solidFill>
            </a:endParaRPr>
          </a:p>
          <a:p>
            <a:endParaRPr lang="sv-SE" sz="1200" baseline="0" noProof="0" dirty="0" smtClean="0">
              <a:solidFill>
                <a:srgbClr val="000000"/>
              </a:solidFill>
            </a:endParaRPr>
          </a:p>
          <a:p>
            <a:r>
              <a:rPr lang="sv-SE" sz="1200" baseline="0" noProof="0" dirty="0" smtClean="0">
                <a:solidFill>
                  <a:srgbClr val="000000"/>
                </a:solidFill>
              </a:rPr>
              <a:t>Markera och ta bort de fält du inte använder. </a:t>
            </a:r>
          </a:p>
        </p:txBody>
      </p:sp>
      <p:sp>
        <p:nvSpPr>
          <p:cNvPr id="65" name="Platshållare för text 6"/>
          <p:cNvSpPr>
            <a:spLocks noGrp="1"/>
          </p:cNvSpPr>
          <p:nvPr>
            <p:ph type="body" sz="quarter" idx="44" hasCustomPrompt="1"/>
          </p:nvPr>
        </p:nvSpPr>
        <p:spPr>
          <a:xfrm>
            <a:off x="464596" y="1892604"/>
            <a:ext cx="3962400" cy="228600"/>
          </a:xfrm>
        </p:spPr>
        <p:txBody>
          <a:bodyPr anchor="ctr">
            <a:no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Titel</a:t>
            </a:r>
          </a:p>
        </p:txBody>
      </p:sp>
      <p:sp>
        <p:nvSpPr>
          <p:cNvPr id="66" name="Platshållare för text 6"/>
          <p:cNvSpPr>
            <a:spLocks noGrp="1"/>
          </p:cNvSpPr>
          <p:nvPr>
            <p:ph type="body" sz="quarter" idx="45" hasCustomPrompt="1"/>
          </p:nvPr>
        </p:nvSpPr>
        <p:spPr>
          <a:xfrm>
            <a:off x="464596" y="2242074"/>
            <a:ext cx="3962400" cy="228600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Avdelning</a:t>
            </a:r>
          </a:p>
        </p:txBody>
      </p:sp>
      <p:sp>
        <p:nvSpPr>
          <p:cNvPr id="67" name="Platshållare för text 6"/>
          <p:cNvSpPr>
            <a:spLocks noGrp="1"/>
          </p:cNvSpPr>
          <p:nvPr>
            <p:ph type="body" sz="quarter" idx="46" hasCustomPrompt="1"/>
          </p:nvPr>
        </p:nvSpPr>
        <p:spPr>
          <a:xfrm>
            <a:off x="464596" y="2470674"/>
            <a:ext cx="3962400" cy="228600"/>
          </a:xfrm>
        </p:spPr>
        <p:txBody>
          <a:bodyPr anchor="ctr"/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Telefon</a:t>
            </a:r>
          </a:p>
        </p:txBody>
      </p:sp>
      <p:sp>
        <p:nvSpPr>
          <p:cNvPr id="68" name="Platshållare för text 6"/>
          <p:cNvSpPr>
            <a:spLocks noGrp="1"/>
          </p:cNvSpPr>
          <p:nvPr>
            <p:ph type="body" sz="quarter" idx="47" hasCustomPrompt="1"/>
          </p:nvPr>
        </p:nvSpPr>
        <p:spPr>
          <a:xfrm>
            <a:off x="464596" y="2699274"/>
            <a:ext cx="3962400" cy="228600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e-post </a:t>
            </a:r>
          </a:p>
        </p:txBody>
      </p:sp>
      <p:sp>
        <p:nvSpPr>
          <p:cNvPr id="69" name="Platshållare för text 6"/>
          <p:cNvSpPr>
            <a:spLocks noGrp="1"/>
          </p:cNvSpPr>
          <p:nvPr>
            <p:ph type="body" sz="quarter" idx="48" hasCustomPrompt="1"/>
          </p:nvPr>
        </p:nvSpPr>
        <p:spPr>
          <a:xfrm>
            <a:off x="449804" y="3080274"/>
            <a:ext cx="3962400" cy="457200"/>
          </a:xfrm>
        </p:spPr>
        <p:txBody>
          <a:bodyPr anchor="b"/>
          <a:lstStyle>
            <a:lvl1pPr marL="0" indent="0">
              <a:buNone/>
              <a:defRPr sz="1800"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Förnamn Efternamn</a:t>
            </a:r>
          </a:p>
        </p:txBody>
      </p:sp>
      <p:sp>
        <p:nvSpPr>
          <p:cNvPr id="70" name="Platshållare för text 6"/>
          <p:cNvSpPr>
            <a:spLocks noGrp="1"/>
          </p:cNvSpPr>
          <p:nvPr>
            <p:ph type="body" sz="quarter" idx="49" hasCustomPrompt="1"/>
          </p:nvPr>
        </p:nvSpPr>
        <p:spPr>
          <a:xfrm>
            <a:off x="4564604" y="3080274"/>
            <a:ext cx="3962400" cy="457200"/>
          </a:xfrm>
        </p:spPr>
        <p:txBody>
          <a:bodyPr anchor="b"/>
          <a:lstStyle>
            <a:lvl1pPr marL="0" indent="0">
              <a:buNone/>
              <a:defRPr sz="1800"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Förnamn Efternamn</a:t>
            </a:r>
          </a:p>
        </p:txBody>
      </p:sp>
      <p:sp>
        <p:nvSpPr>
          <p:cNvPr id="71" name="Platshållare för text 6"/>
          <p:cNvSpPr>
            <a:spLocks noGrp="1"/>
          </p:cNvSpPr>
          <p:nvPr>
            <p:ph type="body" sz="quarter" idx="50" hasCustomPrompt="1"/>
          </p:nvPr>
        </p:nvSpPr>
        <p:spPr>
          <a:xfrm>
            <a:off x="4564604" y="3492804"/>
            <a:ext cx="3962400" cy="228600"/>
          </a:xfrm>
        </p:spPr>
        <p:txBody>
          <a:bodyPr anchor="ctr">
            <a:no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Titel</a:t>
            </a:r>
          </a:p>
        </p:txBody>
      </p:sp>
      <p:sp>
        <p:nvSpPr>
          <p:cNvPr id="72" name="Platshållare för text 6"/>
          <p:cNvSpPr>
            <a:spLocks noGrp="1"/>
          </p:cNvSpPr>
          <p:nvPr>
            <p:ph type="body" sz="quarter" idx="51" hasCustomPrompt="1"/>
          </p:nvPr>
        </p:nvSpPr>
        <p:spPr>
          <a:xfrm>
            <a:off x="4564604" y="3842274"/>
            <a:ext cx="3962400" cy="228600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Avdelning</a:t>
            </a:r>
          </a:p>
        </p:txBody>
      </p:sp>
      <p:sp>
        <p:nvSpPr>
          <p:cNvPr id="73" name="Platshållare för text 6"/>
          <p:cNvSpPr>
            <a:spLocks noGrp="1"/>
          </p:cNvSpPr>
          <p:nvPr>
            <p:ph type="body" sz="quarter" idx="52" hasCustomPrompt="1"/>
          </p:nvPr>
        </p:nvSpPr>
        <p:spPr>
          <a:xfrm>
            <a:off x="4564604" y="4070874"/>
            <a:ext cx="3962400" cy="228600"/>
          </a:xfrm>
        </p:spPr>
        <p:txBody>
          <a:bodyPr anchor="ctr"/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Telefon</a:t>
            </a:r>
          </a:p>
        </p:txBody>
      </p:sp>
      <p:sp>
        <p:nvSpPr>
          <p:cNvPr id="74" name="Platshållare för text 6"/>
          <p:cNvSpPr>
            <a:spLocks noGrp="1"/>
          </p:cNvSpPr>
          <p:nvPr>
            <p:ph type="body" sz="quarter" idx="53" hasCustomPrompt="1"/>
          </p:nvPr>
        </p:nvSpPr>
        <p:spPr>
          <a:xfrm>
            <a:off x="4564604" y="4299474"/>
            <a:ext cx="3962400" cy="228600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e-post </a:t>
            </a:r>
          </a:p>
        </p:txBody>
      </p:sp>
      <p:sp>
        <p:nvSpPr>
          <p:cNvPr id="75" name="Platshållare för text 6"/>
          <p:cNvSpPr>
            <a:spLocks noGrp="1"/>
          </p:cNvSpPr>
          <p:nvPr>
            <p:ph type="body" sz="quarter" idx="54" hasCustomPrompt="1"/>
          </p:nvPr>
        </p:nvSpPr>
        <p:spPr>
          <a:xfrm>
            <a:off x="457200" y="3492804"/>
            <a:ext cx="3962400" cy="228600"/>
          </a:xfrm>
        </p:spPr>
        <p:txBody>
          <a:bodyPr anchor="ctr">
            <a:no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Titel</a:t>
            </a:r>
          </a:p>
        </p:txBody>
      </p:sp>
      <p:sp>
        <p:nvSpPr>
          <p:cNvPr id="76" name="Platshållare för text 6"/>
          <p:cNvSpPr>
            <a:spLocks noGrp="1"/>
          </p:cNvSpPr>
          <p:nvPr>
            <p:ph type="body" sz="quarter" idx="55" hasCustomPrompt="1"/>
          </p:nvPr>
        </p:nvSpPr>
        <p:spPr>
          <a:xfrm>
            <a:off x="457200" y="3842274"/>
            <a:ext cx="3962400" cy="228600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Avdelning</a:t>
            </a:r>
          </a:p>
        </p:txBody>
      </p:sp>
      <p:sp>
        <p:nvSpPr>
          <p:cNvPr id="77" name="Platshållare för text 6"/>
          <p:cNvSpPr>
            <a:spLocks noGrp="1"/>
          </p:cNvSpPr>
          <p:nvPr>
            <p:ph type="body" sz="quarter" idx="56" hasCustomPrompt="1"/>
          </p:nvPr>
        </p:nvSpPr>
        <p:spPr>
          <a:xfrm>
            <a:off x="457200" y="4070874"/>
            <a:ext cx="3962400" cy="228600"/>
          </a:xfrm>
        </p:spPr>
        <p:txBody>
          <a:bodyPr anchor="ctr"/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Telefon</a:t>
            </a:r>
          </a:p>
        </p:txBody>
      </p:sp>
      <p:sp>
        <p:nvSpPr>
          <p:cNvPr id="78" name="Platshållare för text 6"/>
          <p:cNvSpPr>
            <a:spLocks noGrp="1"/>
          </p:cNvSpPr>
          <p:nvPr>
            <p:ph type="body" sz="quarter" idx="57" hasCustomPrompt="1"/>
          </p:nvPr>
        </p:nvSpPr>
        <p:spPr>
          <a:xfrm>
            <a:off x="457200" y="4299474"/>
            <a:ext cx="3962400" cy="228600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e-post </a:t>
            </a:r>
          </a:p>
        </p:txBody>
      </p:sp>
      <p:sp>
        <p:nvSpPr>
          <p:cNvPr id="79" name="Platshållare för text 6"/>
          <p:cNvSpPr>
            <a:spLocks noGrp="1"/>
          </p:cNvSpPr>
          <p:nvPr>
            <p:ph type="body" sz="quarter" idx="58" hasCustomPrompt="1"/>
          </p:nvPr>
        </p:nvSpPr>
        <p:spPr>
          <a:xfrm>
            <a:off x="442408" y="4680474"/>
            <a:ext cx="3962400" cy="457200"/>
          </a:xfrm>
        </p:spPr>
        <p:txBody>
          <a:bodyPr anchor="b"/>
          <a:lstStyle>
            <a:lvl1pPr marL="0" indent="0">
              <a:buNone/>
              <a:defRPr sz="1800"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Förnamn Efternamn</a:t>
            </a:r>
          </a:p>
        </p:txBody>
      </p:sp>
      <p:sp>
        <p:nvSpPr>
          <p:cNvPr id="80" name="Platshållare för text 6"/>
          <p:cNvSpPr>
            <a:spLocks noGrp="1"/>
          </p:cNvSpPr>
          <p:nvPr>
            <p:ph type="body" sz="quarter" idx="59" hasCustomPrompt="1"/>
          </p:nvPr>
        </p:nvSpPr>
        <p:spPr>
          <a:xfrm>
            <a:off x="4557208" y="4680474"/>
            <a:ext cx="3962400" cy="457200"/>
          </a:xfrm>
        </p:spPr>
        <p:txBody>
          <a:bodyPr anchor="b"/>
          <a:lstStyle>
            <a:lvl1pPr marL="0" indent="0">
              <a:buNone/>
              <a:defRPr sz="1800"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Förnamn Efternamn</a:t>
            </a:r>
          </a:p>
        </p:txBody>
      </p:sp>
      <p:sp>
        <p:nvSpPr>
          <p:cNvPr id="81" name="Platshållare för text 6"/>
          <p:cNvSpPr>
            <a:spLocks noGrp="1"/>
          </p:cNvSpPr>
          <p:nvPr>
            <p:ph type="body" sz="quarter" idx="60" hasCustomPrompt="1"/>
          </p:nvPr>
        </p:nvSpPr>
        <p:spPr>
          <a:xfrm>
            <a:off x="4557208" y="5093004"/>
            <a:ext cx="3962400" cy="228600"/>
          </a:xfrm>
        </p:spPr>
        <p:txBody>
          <a:bodyPr anchor="ctr">
            <a:no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Titel</a:t>
            </a:r>
          </a:p>
        </p:txBody>
      </p:sp>
      <p:sp>
        <p:nvSpPr>
          <p:cNvPr id="82" name="Platshållare för text 6"/>
          <p:cNvSpPr>
            <a:spLocks noGrp="1"/>
          </p:cNvSpPr>
          <p:nvPr>
            <p:ph type="body" sz="quarter" idx="61" hasCustomPrompt="1"/>
          </p:nvPr>
        </p:nvSpPr>
        <p:spPr>
          <a:xfrm>
            <a:off x="4557208" y="5442474"/>
            <a:ext cx="3962400" cy="228600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Avdelning</a:t>
            </a:r>
          </a:p>
        </p:txBody>
      </p:sp>
      <p:sp>
        <p:nvSpPr>
          <p:cNvPr id="83" name="Platshållare för text 6"/>
          <p:cNvSpPr>
            <a:spLocks noGrp="1"/>
          </p:cNvSpPr>
          <p:nvPr>
            <p:ph type="body" sz="quarter" idx="62" hasCustomPrompt="1"/>
          </p:nvPr>
        </p:nvSpPr>
        <p:spPr>
          <a:xfrm>
            <a:off x="4557208" y="5671074"/>
            <a:ext cx="3962400" cy="228600"/>
          </a:xfrm>
        </p:spPr>
        <p:txBody>
          <a:bodyPr anchor="ctr"/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Telefon</a:t>
            </a:r>
          </a:p>
        </p:txBody>
      </p:sp>
      <p:sp>
        <p:nvSpPr>
          <p:cNvPr id="84" name="Platshållare för text 6"/>
          <p:cNvSpPr>
            <a:spLocks noGrp="1"/>
          </p:cNvSpPr>
          <p:nvPr>
            <p:ph type="body" sz="quarter" idx="63" hasCustomPrompt="1"/>
          </p:nvPr>
        </p:nvSpPr>
        <p:spPr>
          <a:xfrm>
            <a:off x="4557208" y="5899674"/>
            <a:ext cx="3962400" cy="228600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e-post </a:t>
            </a:r>
          </a:p>
        </p:txBody>
      </p:sp>
      <p:sp>
        <p:nvSpPr>
          <p:cNvPr id="85" name="Platshållare för text 6"/>
          <p:cNvSpPr>
            <a:spLocks noGrp="1"/>
          </p:cNvSpPr>
          <p:nvPr>
            <p:ph type="body" sz="quarter" idx="64" hasCustomPrompt="1"/>
          </p:nvPr>
        </p:nvSpPr>
        <p:spPr>
          <a:xfrm>
            <a:off x="449804" y="5093004"/>
            <a:ext cx="3962400" cy="228600"/>
          </a:xfrm>
        </p:spPr>
        <p:txBody>
          <a:bodyPr anchor="ctr">
            <a:no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Titel</a:t>
            </a:r>
          </a:p>
        </p:txBody>
      </p:sp>
      <p:sp>
        <p:nvSpPr>
          <p:cNvPr id="86" name="Platshållare för text 6"/>
          <p:cNvSpPr>
            <a:spLocks noGrp="1"/>
          </p:cNvSpPr>
          <p:nvPr>
            <p:ph type="body" sz="quarter" idx="65" hasCustomPrompt="1"/>
          </p:nvPr>
        </p:nvSpPr>
        <p:spPr>
          <a:xfrm>
            <a:off x="449804" y="5442474"/>
            <a:ext cx="3962400" cy="228600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Avdelning</a:t>
            </a:r>
          </a:p>
        </p:txBody>
      </p:sp>
      <p:sp>
        <p:nvSpPr>
          <p:cNvPr id="87" name="Platshållare för text 6"/>
          <p:cNvSpPr>
            <a:spLocks noGrp="1"/>
          </p:cNvSpPr>
          <p:nvPr>
            <p:ph type="body" sz="quarter" idx="66" hasCustomPrompt="1"/>
          </p:nvPr>
        </p:nvSpPr>
        <p:spPr>
          <a:xfrm>
            <a:off x="449804" y="5671074"/>
            <a:ext cx="3962400" cy="228600"/>
          </a:xfrm>
        </p:spPr>
        <p:txBody>
          <a:bodyPr anchor="ctr"/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Telefon</a:t>
            </a:r>
          </a:p>
        </p:txBody>
      </p:sp>
      <p:sp>
        <p:nvSpPr>
          <p:cNvPr id="88" name="Platshållare för text 6"/>
          <p:cNvSpPr>
            <a:spLocks noGrp="1"/>
          </p:cNvSpPr>
          <p:nvPr>
            <p:ph type="body" sz="quarter" idx="67" hasCustomPrompt="1"/>
          </p:nvPr>
        </p:nvSpPr>
        <p:spPr>
          <a:xfrm>
            <a:off x="449804" y="5899674"/>
            <a:ext cx="3962400" cy="228600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 smtClean="0"/>
              <a:t>e-post </a:t>
            </a:r>
          </a:p>
        </p:txBody>
      </p:sp>
    </p:spTree>
    <p:extLst>
      <p:ext uri="{BB962C8B-B14F-4D97-AF65-F5344CB8AC3E}">
        <p14:creationId xmlns:p14="http://schemas.microsoft.com/office/powerpoint/2010/main" val="351575718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ut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66675" y="2971800"/>
            <a:ext cx="3024937" cy="121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ruta 6"/>
          <p:cNvSpPr txBox="1"/>
          <p:nvPr userDrawn="1"/>
        </p:nvSpPr>
        <p:spPr>
          <a:xfrm>
            <a:off x="3731779" y="5498068"/>
            <a:ext cx="16490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1400" noProof="0" dirty="0" smtClean="0">
                <a:solidFill>
                  <a:schemeClr val="tx1"/>
                </a:solidFill>
              </a:rPr>
              <a:t>www.VINNOVA.se</a:t>
            </a:r>
            <a:endParaRPr lang="sv-SE" sz="1400" noProof="0" dirty="0">
              <a:solidFill>
                <a:schemeClr val="tx1"/>
              </a:solidFill>
            </a:endParaRPr>
          </a:p>
        </p:txBody>
      </p:sp>
      <p:sp>
        <p:nvSpPr>
          <p:cNvPr id="14" name="Platshållare för text 3"/>
          <p:cNvSpPr>
            <a:spLocks noGrp="1"/>
          </p:cNvSpPr>
          <p:nvPr>
            <p:ph type="body" sz="quarter" idx="11" hasCustomPrompt="1"/>
          </p:nvPr>
        </p:nvSpPr>
        <p:spPr>
          <a:xfrm>
            <a:off x="1861458" y="4465698"/>
            <a:ext cx="5410200" cy="639702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sv-SE" dirty="0" smtClean="0"/>
              <a:t>Klicka för att skriva text</a:t>
            </a:r>
          </a:p>
        </p:txBody>
      </p:sp>
      <p:sp>
        <p:nvSpPr>
          <p:cNvPr id="15" name="Platshållare för text 3"/>
          <p:cNvSpPr>
            <a:spLocks noGrp="1"/>
          </p:cNvSpPr>
          <p:nvPr>
            <p:ph type="body" sz="quarter" idx="10" hasCustomPrompt="1"/>
          </p:nvPr>
        </p:nvSpPr>
        <p:spPr>
          <a:xfrm>
            <a:off x="1861458" y="2370364"/>
            <a:ext cx="5410200" cy="285750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sv-SE" dirty="0" smtClean="0"/>
              <a:t>Klicka för att skriva text</a:t>
            </a:r>
          </a:p>
        </p:txBody>
      </p:sp>
    </p:spTree>
    <p:extLst>
      <p:ext uri="{BB962C8B-B14F-4D97-AF65-F5344CB8AC3E}">
        <p14:creationId xmlns:p14="http://schemas.microsoft.com/office/powerpoint/2010/main" val="2153233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25.xml"/><Relationship Id="rId21" Type="http://schemas.openxmlformats.org/officeDocument/2006/relationships/slideLayout" Target="../slideLayouts/slideLayout43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4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6.xml"/><Relationship Id="rId18" Type="http://schemas.openxmlformats.org/officeDocument/2006/relationships/slideLayout" Target="../slideLayouts/slideLayout61.xml"/><Relationship Id="rId3" Type="http://schemas.openxmlformats.org/officeDocument/2006/relationships/slideLayout" Target="../slideLayouts/slideLayout46.xml"/><Relationship Id="rId21" Type="http://schemas.openxmlformats.org/officeDocument/2006/relationships/slideLayout" Target="../slideLayouts/slideLayout64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17" Type="http://schemas.openxmlformats.org/officeDocument/2006/relationships/slideLayout" Target="../slideLayouts/slideLayout60.xml"/><Relationship Id="rId2" Type="http://schemas.openxmlformats.org/officeDocument/2006/relationships/slideLayout" Target="../slideLayouts/slideLayout45.xml"/><Relationship Id="rId16" Type="http://schemas.openxmlformats.org/officeDocument/2006/relationships/slideLayout" Target="../slideLayouts/slideLayout59.xml"/><Relationship Id="rId20" Type="http://schemas.openxmlformats.org/officeDocument/2006/relationships/slideLayout" Target="../slideLayouts/slideLayout63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5" Type="http://schemas.openxmlformats.org/officeDocument/2006/relationships/slideLayout" Target="../slideLayouts/slideLayout58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53.xml"/><Relationship Id="rId19" Type="http://schemas.openxmlformats.org/officeDocument/2006/relationships/slideLayout" Target="../slideLayouts/slideLayout62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slideLayout" Target="../slideLayouts/slideLayout57.xml"/><Relationship Id="rId22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18" Type="http://schemas.openxmlformats.org/officeDocument/2006/relationships/slideLayout" Target="../slideLayouts/slideLayout82.xml"/><Relationship Id="rId3" Type="http://schemas.openxmlformats.org/officeDocument/2006/relationships/slideLayout" Target="../slideLayouts/slideLayout67.xml"/><Relationship Id="rId21" Type="http://schemas.openxmlformats.org/officeDocument/2006/relationships/slideLayout" Target="../slideLayouts/slideLayout85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17" Type="http://schemas.openxmlformats.org/officeDocument/2006/relationships/slideLayout" Target="../slideLayouts/slideLayout81.xml"/><Relationship Id="rId2" Type="http://schemas.openxmlformats.org/officeDocument/2006/relationships/slideLayout" Target="../slideLayouts/slideLayout66.xml"/><Relationship Id="rId16" Type="http://schemas.openxmlformats.org/officeDocument/2006/relationships/slideLayout" Target="../slideLayouts/slideLayout80.xml"/><Relationship Id="rId20" Type="http://schemas.openxmlformats.org/officeDocument/2006/relationships/slideLayout" Target="../slideLayouts/slideLayout84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79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74.xml"/><Relationship Id="rId19" Type="http://schemas.openxmlformats.org/officeDocument/2006/relationships/slideLayout" Target="../slideLayouts/slideLayout83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Relationship Id="rId22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9108" y="0"/>
            <a:ext cx="8229154" cy="101068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v-SE" noProof="0" dirty="0" smtClean="0"/>
              <a:t>Klicka för att justera rubriken</a:t>
            </a:r>
            <a:endParaRPr lang="sv-SE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43000"/>
            <a:ext cx="6949440" cy="4983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noProof="0" dirty="0" smtClean="0"/>
              <a:t>Klicka för att justera texten</a:t>
            </a:r>
          </a:p>
          <a:p>
            <a:pPr lvl="1"/>
            <a:r>
              <a:rPr lang="sv-SE" noProof="0" dirty="0" smtClean="0"/>
              <a:t>Nivå 2</a:t>
            </a:r>
          </a:p>
          <a:p>
            <a:pPr lvl="2"/>
            <a:r>
              <a:rPr lang="sv-SE" noProof="0" dirty="0" smtClean="0"/>
              <a:t>Nivå 3</a:t>
            </a:r>
          </a:p>
          <a:p>
            <a:pPr lvl="3"/>
            <a:r>
              <a:rPr lang="sv-SE" noProof="0" dirty="0" smtClean="0"/>
              <a:t>Nivå 4</a:t>
            </a:r>
          </a:p>
          <a:p>
            <a:pPr lvl="4"/>
            <a:r>
              <a:rPr lang="sv-SE" noProof="0" dirty="0" smtClean="0"/>
              <a:t>Nivå 5</a:t>
            </a:r>
            <a:endParaRPr lang="sv-SE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8338" y="6437605"/>
            <a:ext cx="2133600" cy="7937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BC9B90F4-A494-45B5-8A7C-7090ABFDFDA4}" type="datetimeFigureOut">
              <a:rPr lang="sv-SE" smtClean="0"/>
              <a:pPr/>
              <a:t>2014-03-05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8338" y="6294580"/>
            <a:ext cx="5334000" cy="1031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lang="sv-SE" sz="600" dirty="0">
                <a:solidFill>
                  <a:schemeClr val="tx1"/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8338" y="6556818"/>
            <a:ext cx="304800" cy="8080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C39CBCE0-C835-4AC7-8ABE-CC9050610E83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Rektangel 6"/>
          <p:cNvSpPr/>
          <p:nvPr/>
        </p:nvSpPr>
        <p:spPr>
          <a:xfrm>
            <a:off x="0" y="7010400"/>
            <a:ext cx="6172200" cy="228600"/>
          </a:xfrm>
          <a:prstGeom prst="rect">
            <a:avLst/>
          </a:prstGeom>
          <a:solidFill>
            <a:srgbClr val="F6F4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sv-SE" sz="1000" noProof="0" dirty="0" smtClean="0">
                <a:solidFill>
                  <a:srgbClr val="006F65"/>
                </a:solidFill>
              </a:rPr>
              <a:t>Infogad</a:t>
            </a:r>
            <a:r>
              <a:rPr lang="sv-SE" sz="1000" baseline="0" noProof="0" dirty="0" smtClean="0">
                <a:solidFill>
                  <a:srgbClr val="006F65"/>
                </a:solidFill>
              </a:rPr>
              <a:t> s</a:t>
            </a:r>
            <a:r>
              <a:rPr lang="sv-SE" sz="1000" noProof="0" dirty="0" smtClean="0">
                <a:solidFill>
                  <a:srgbClr val="006F65"/>
                </a:solidFill>
              </a:rPr>
              <a:t>idfot,</a:t>
            </a:r>
            <a:r>
              <a:rPr lang="sv-SE" sz="1000" baseline="0" noProof="0" dirty="0" smtClean="0">
                <a:solidFill>
                  <a:srgbClr val="006F65"/>
                </a:solidFill>
              </a:rPr>
              <a:t> datum och sidnummer syns bara i utskrift (infoga genom fliken Infoga -&gt; Sidhuvud/sidfot)</a:t>
            </a:r>
            <a:endParaRPr lang="sv-SE" sz="1000" noProof="0" dirty="0">
              <a:solidFill>
                <a:srgbClr val="006F65"/>
              </a:solidFill>
            </a:endParaRPr>
          </a:p>
        </p:txBody>
      </p:sp>
      <p:pic>
        <p:nvPicPr>
          <p:cNvPr id="11" name="Bildobjekt 11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83506" y="6324599"/>
            <a:ext cx="803294" cy="32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3045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844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  <p:sldLayoutId id="2147483871" r:id="rId12"/>
    <p:sldLayoutId id="2147483782" r:id="rId13"/>
    <p:sldLayoutId id="2147483783" r:id="rId14"/>
    <p:sldLayoutId id="2147483784" r:id="rId15"/>
    <p:sldLayoutId id="2147483785" r:id="rId16"/>
    <p:sldLayoutId id="2147483867" r:id="rId17"/>
    <p:sldLayoutId id="2147483786" r:id="rId18"/>
    <p:sldLayoutId id="2147483787" r:id="rId19"/>
    <p:sldLayoutId id="2147483788" r:id="rId20"/>
    <p:sldLayoutId id="2147483789" r:id="rId21"/>
    <p:sldLayoutId id="2147483876" r:id="rId2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grpId="1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/>
      <p:bldP spid="6" grpId="1"/>
    </p:bld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600"/>
        </a:spcBef>
        <a:buClrTx/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1200"/>
        </a:spcBef>
        <a:buClrTx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90000"/>
        </a:lnSpc>
        <a:spcBef>
          <a:spcPts val="600"/>
        </a:spcBef>
        <a:buClrTx/>
        <a:buFont typeface="Arial" pitchFamily="34" charset="0"/>
        <a:buChar char="•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90000"/>
        </a:lnSpc>
        <a:spcBef>
          <a:spcPts val="600"/>
        </a:spcBef>
        <a:buClrTx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90000"/>
        </a:lnSpc>
        <a:spcBef>
          <a:spcPts val="600"/>
        </a:spcBef>
        <a:buClrTx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9108" y="0"/>
            <a:ext cx="8229154" cy="101068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v-SE" noProof="0" dirty="0" smtClean="0"/>
              <a:t>Klicka för att justera rubriken</a:t>
            </a:r>
            <a:endParaRPr lang="sv-SE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43000"/>
            <a:ext cx="6949440" cy="4983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noProof="0" dirty="0" smtClean="0"/>
              <a:t>Klicka för att justera texten</a:t>
            </a:r>
          </a:p>
          <a:p>
            <a:pPr lvl="1"/>
            <a:r>
              <a:rPr lang="sv-SE" noProof="0" dirty="0" smtClean="0"/>
              <a:t>Nivå 2</a:t>
            </a:r>
          </a:p>
          <a:p>
            <a:pPr lvl="2"/>
            <a:r>
              <a:rPr lang="sv-SE" noProof="0" dirty="0" smtClean="0"/>
              <a:t>Nivå 3</a:t>
            </a:r>
          </a:p>
          <a:p>
            <a:pPr lvl="3"/>
            <a:r>
              <a:rPr lang="sv-SE" noProof="0" dirty="0" smtClean="0"/>
              <a:t>Nivå 4</a:t>
            </a:r>
          </a:p>
          <a:p>
            <a:pPr lvl="4"/>
            <a:r>
              <a:rPr lang="sv-SE" noProof="0" dirty="0" smtClean="0"/>
              <a:t>Nivå 5</a:t>
            </a:r>
            <a:endParaRPr lang="sv-SE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8338" y="6437605"/>
            <a:ext cx="2133600" cy="7937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BC9B90F4-A494-45B5-8A7C-7090ABFDFDA4}" type="datetimeFigureOut">
              <a:rPr lang="sv-SE" smtClean="0"/>
              <a:pPr/>
              <a:t>2014-03-05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8338" y="6294580"/>
            <a:ext cx="5334000" cy="1031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lang="sv-SE" sz="600" dirty="0">
                <a:solidFill>
                  <a:schemeClr val="tx1"/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8338" y="6556818"/>
            <a:ext cx="304800" cy="8080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C39CBCE0-C835-4AC7-8ABE-CC9050610E83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Rektangel 6"/>
          <p:cNvSpPr/>
          <p:nvPr/>
        </p:nvSpPr>
        <p:spPr>
          <a:xfrm>
            <a:off x="0" y="7010400"/>
            <a:ext cx="6172200" cy="228600"/>
          </a:xfrm>
          <a:prstGeom prst="rect">
            <a:avLst/>
          </a:prstGeom>
          <a:solidFill>
            <a:srgbClr val="F6F4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sv-SE" sz="1000" noProof="0" dirty="0" smtClean="0">
                <a:solidFill>
                  <a:srgbClr val="006F65"/>
                </a:solidFill>
              </a:rPr>
              <a:t>Infogad</a:t>
            </a:r>
            <a:r>
              <a:rPr lang="sv-SE" sz="1000" baseline="0" noProof="0" dirty="0" smtClean="0">
                <a:solidFill>
                  <a:srgbClr val="006F65"/>
                </a:solidFill>
              </a:rPr>
              <a:t> s</a:t>
            </a:r>
            <a:r>
              <a:rPr lang="sv-SE" sz="1000" noProof="0" dirty="0" smtClean="0">
                <a:solidFill>
                  <a:srgbClr val="006F65"/>
                </a:solidFill>
              </a:rPr>
              <a:t>idfot,</a:t>
            </a:r>
            <a:r>
              <a:rPr lang="sv-SE" sz="1000" baseline="0" noProof="0" dirty="0" smtClean="0">
                <a:solidFill>
                  <a:srgbClr val="006F65"/>
                </a:solidFill>
              </a:rPr>
              <a:t> datum och sidnummer syns bara i utskrift (infoga genom fliken Infoga -&gt; Sidhuvud/sidfot)</a:t>
            </a:r>
            <a:endParaRPr lang="sv-SE" sz="1000" noProof="0" dirty="0">
              <a:solidFill>
                <a:srgbClr val="006F65"/>
              </a:solidFill>
            </a:endParaRPr>
          </a:p>
        </p:txBody>
      </p:sp>
      <p:pic>
        <p:nvPicPr>
          <p:cNvPr id="9" name="Bildobjekt 11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83506" y="6324599"/>
            <a:ext cx="803294" cy="32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294007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845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72" r:id="rId12"/>
    <p:sldLayoutId id="2147483800" r:id="rId13"/>
    <p:sldLayoutId id="2147483801" r:id="rId14"/>
    <p:sldLayoutId id="2147483802" r:id="rId15"/>
    <p:sldLayoutId id="2147483803" r:id="rId16"/>
    <p:sldLayoutId id="2147483870" r:id="rId17"/>
    <p:sldLayoutId id="2147483804" r:id="rId18"/>
    <p:sldLayoutId id="2147483805" r:id="rId19"/>
    <p:sldLayoutId id="2147483806" r:id="rId20"/>
    <p:sldLayoutId id="2147483807" r:id="rId2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grpId="1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/>
      <p:bldP spid="6" grpId="1"/>
    </p:bld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600"/>
        </a:spcBef>
        <a:buClrTx/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1200"/>
        </a:spcBef>
        <a:buClrTx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90000"/>
        </a:lnSpc>
        <a:spcBef>
          <a:spcPts val="600"/>
        </a:spcBef>
        <a:buClrTx/>
        <a:buFont typeface="Arial" pitchFamily="34" charset="0"/>
        <a:buChar char="•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90000"/>
        </a:lnSpc>
        <a:spcBef>
          <a:spcPts val="600"/>
        </a:spcBef>
        <a:buClrTx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90000"/>
        </a:lnSpc>
        <a:spcBef>
          <a:spcPts val="600"/>
        </a:spcBef>
        <a:buClrTx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9108" y="0"/>
            <a:ext cx="8229154" cy="101068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v-SE" noProof="0" dirty="0" smtClean="0"/>
              <a:t>Klicka för att justera rubriken</a:t>
            </a:r>
            <a:endParaRPr lang="sv-SE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43000"/>
            <a:ext cx="6949440" cy="4983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noProof="0" dirty="0" smtClean="0"/>
              <a:t>Klicka för att justera texten</a:t>
            </a:r>
          </a:p>
          <a:p>
            <a:pPr lvl="1"/>
            <a:r>
              <a:rPr lang="sv-SE" noProof="0" dirty="0" smtClean="0"/>
              <a:t>Nivå 2</a:t>
            </a:r>
          </a:p>
          <a:p>
            <a:pPr lvl="2"/>
            <a:r>
              <a:rPr lang="sv-SE" noProof="0" dirty="0" smtClean="0"/>
              <a:t>Nivå 3</a:t>
            </a:r>
          </a:p>
          <a:p>
            <a:pPr lvl="3"/>
            <a:r>
              <a:rPr lang="sv-SE" noProof="0" dirty="0" smtClean="0"/>
              <a:t>Nivå 4</a:t>
            </a:r>
          </a:p>
          <a:p>
            <a:pPr lvl="4"/>
            <a:r>
              <a:rPr lang="sv-SE" noProof="0" dirty="0" smtClean="0"/>
              <a:t>Nivå 5</a:t>
            </a:r>
            <a:endParaRPr lang="sv-SE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8338" y="6437605"/>
            <a:ext cx="2133600" cy="7937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BC9B90F4-A494-45B5-8A7C-7090ABFDFDA4}" type="datetimeFigureOut">
              <a:rPr lang="sv-SE" smtClean="0"/>
              <a:pPr/>
              <a:t>2014-03-05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8338" y="6294580"/>
            <a:ext cx="5334000" cy="1031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lang="sv-SE" sz="600" dirty="0">
                <a:solidFill>
                  <a:schemeClr val="tx1"/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8338" y="6556818"/>
            <a:ext cx="304800" cy="8080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C39CBCE0-C835-4AC7-8ABE-CC9050610E83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Rektangel 6"/>
          <p:cNvSpPr/>
          <p:nvPr/>
        </p:nvSpPr>
        <p:spPr>
          <a:xfrm>
            <a:off x="0" y="7010400"/>
            <a:ext cx="6172200" cy="228600"/>
          </a:xfrm>
          <a:prstGeom prst="rect">
            <a:avLst/>
          </a:prstGeom>
          <a:solidFill>
            <a:srgbClr val="F6F4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sv-SE" sz="1000" noProof="0" dirty="0" smtClean="0">
                <a:solidFill>
                  <a:srgbClr val="006F65"/>
                </a:solidFill>
              </a:rPr>
              <a:t>Infogad</a:t>
            </a:r>
            <a:r>
              <a:rPr lang="sv-SE" sz="1000" baseline="0" noProof="0" dirty="0" smtClean="0">
                <a:solidFill>
                  <a:srgbClr val="006F65"/>
                </a:solidFill>
              </a:rPr>
              <a:t> s</a:t>
            </a:r>
            <a:r>
              <a:rPr lang="sv-SE" sz="1000" noProof="0" dirty="0" smtClean="0">
                <a:solidFill>
                  <a:srgbClr val="006F65"/>
                </a:solidFill>
              </a:rPr>
              <a:t>idfot,</a:t>
            </a:r>
            <a:r>
              <a:rPr lang="sv-SE" sz="1000" baseline="0" noProof="0" dirty="0" smtClean="0">
                <a:solidFill>
                  <a:srgbClr val="006F65"/>
                </a:solidFill>
              </a:rPr>
              <a:t> datum och sidnummer syns bara i utskrift (infoga genom fliken Infoga -&gt; Sidhuvud/sidfot)</a:t>
            </a:r>
            <a:endParaRPr lang="sv-SE" sz="1000" noProof="0" dirty="0">
              <a:solidFill>
                <a:srgbClr val="006F65"/>
              </a:solidFill>
            </a:endParaRPr>
          </a:p>
        </p:txBody>
      </p:sp>
      <p:pic>
        <p:nvPicPr>
          <p:cNvPr id="9" name="Bildobjekt 11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83506" y="6324599"/>
            <a:ext cx="803294" cy="32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10422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46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  <p:sldLayoutId id="2147483873" r:id="rId12"/>
    <p:sldLayoutId id="2147483818" r:id="rId13"/>
    <p:sldLayoutId id="2147483819" r:id="rId14"/>
    <p:sldLayoutId id="2147483820" r:id="rId15"/>
    <p:sldLayoutId id="2147483821" r:id="rId16"/>
    <p:sldLayoutId id="2147483868" r:id="rId17"/>
    <p:sldLayoutId id="2147483822" r:id="rId18"/>
    <p:sldLayoutId id="2147483823" r:id="rId19"/>
    <p:sldLayoutId id="2147483824" r:id="rId20"/>
    <p:sldLayoutId id="2147483825" r:id="rId2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grpId="1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/>
      <p:bldP spid="6" grpId="1"/>
    </p:bld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600"/>
        </a:spcBef>
        <a:buClrTx/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1200"/>
        </a:spcBef>
        <a:buClrTx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90000"/>
        </a:lnSpc>
        <a:spcBef>
          <a:spcPts val="600"/>
        </a:spcBef>
        <a:buClrTx/>
        <a:buFont typeface="Arial" pitchFamily="34" charset="0"/>
        <a:buChar char="•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90000"/>
        </a:lnSpc>
        <a:spcBef>
          <a:spcPts val="600"/>
        </a:spcBef>
        <a:buClrTx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90000"/>
        </a:lnSpc>
        <a:spcBef>
          <a:spcPts val="600"/>
        </a:spcBef>
        <a:buClrTx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9108" y="0"/>
            <a:ext cx="8229154" cy="101068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v-SE" noProof="0" dirty="0" smtClean="0"/>
              <a:t>Klicka för att justera rubriken</a:t>
            </a:r>
            <a:endParaRPr lang="sv-SE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43000"/>
            <a:ext cx="6949440" cy="4983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noProof="0" dirty="0" smtClean="0"/>
              <a:t>Klicka för att justera texten</a:t>
            </a:r>
          </a:p>
          <a:p>
            <a:pPr lvl="1"/>
            <a:r>
              <a:rPr lang="sv-SE" noProof="0" dirty="0" smtClean="0"/>
              <a:t>Nivå 2</a:t>
            </a:r>
          </a:p>
          <a:p>
            <a:pPr lvl="2"/>
            <a:r>
              <a:rPr lang="sv-SE" noProof="0" dirty="0" smtClean="0"/>
              <a:t>Nivå 3</a:t>
            </a:r>
          </a:p>
          <a:p>
            <a:pPr lvl="3"/>
            <a:r>
              <a:rPr lang="sv-SE" noProof="0" dirty="0" smtClean="0"/>
              <a:t>Nivå 4</a:t>
            </a:r>
          </a:p>
          <a:p>
            <a:pPr lvl="4"/>
            <a:r>
              <a:rPr lang="sv-SE" noProof="0" dirty="0" smtClean="0"/>
              <a:t>Nivå 5</a:t>
            </a:r>
            <a:endParaRPr lang="sv-SE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8338" y="6437605"/>
            <a:ext cx="2133600" cy="7937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BC9B90F4-A494-45B5-8A7C-7090ABFDFDA4}" type="datetimeFigureOut">
              <a:rPr lang="sv-SE" smtClean="0"/>
              <a:pPr/>
              <a:t>2014-03-05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8338" y="6294580"/>
            <a:ext cx="5334000" cy="1031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lang="sv-SE" sz="600" dirty="0">
                <a:solidFill>
                  <a:schemeClr val="tx1"/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8338" y="6556818"/>
            <a:ext cx="304800" cy="8080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C39CBCE0-C835-4AC7-8ABE-CC9050610E83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Rektangel 6"/>
          <p:cNvSpPr/>
          <p:nvPr/>
        </p:nvSpPr>
        <p:spPr>
          <a:xfrm>
            <a:off x="0" y="7010400"/>
            <a:ext cx="6172200" cy="228600"/>
          </a:xfrm>
          <a:prstGeom prst="rect">
            <a:avLst/>
          </a:prstGeom>
          <a:solidFill>
            <a:srgbClr val="F6F4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sv-SE" sz="1000" noProof="0" dirty="0" smtClean="0">
                <a:solidFill>
                  <a:srgbClr val="006F65"/>
                </a:solidFill>
              </a:rPr>
              <a:t>Infogad</a:t>
            </a:r>
            <a:r>
              <a:rPr lang="sv-SE" sz="1000" baseline="0" noProof="0" dirty="0" smtClean="0">
                <a:solidFill>
                  <a:srgbClr val="006F65"/>
                </a:solidFill>
              </a:rPr>
              <a:t> s</a:t>
            </a:r>
            <a:r>
              <a:rPr lang="sv-SE" sz="1000" noProof="0" dirty="0" smtClean="0">
                <a:solidFill>
                  <a:srgbClr val="006F65"/>
                </a:solidFill>
              </a:rPr>
              <a:t>idfot,</a:t>
            </a:r>
            <a:r>
              <a:rPr lang="sv-SE" sz="1000" baseline="0" noProof="0" dirty="0" smtClean="0">
                <a:solidFill>
                  <a:srgbClr val="006F65"/>
                </a:solidFill>
              </a:rPr>
              <a:t> datum och sidnummer syns bara i utskrift (infoga genom fliken Infoga -&gt; Sidhuvud/sidfot)</a:t>
            </a:r>
            <a:endParaRPr lang="sv-SE" sz="1000" noProof="0" dirty="0">
              <a:solidFill>
                <a:srgbClr val="006F65"/>
              </a:solidFill>
            </a:endParaRPr>
          </a:p>
        </p:txBody>
      </p:sp>
      <p:pic>
        <p:nvPicPr>
          <p:cNvPr id="9" name="Bildobjekt 11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83506" y="6324599"/>
            <a:ext cx="803294" cy="32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458941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48" r:id="rId1"/>
    <p:sldLayoutId id="2147483849" r:id="rId2"/>
    <p:sldLayoutId id="2147483850" r:id="rId3"/>
    <p:sldLayoutId id="2147483851" r:id="rId4"/>
    <p:sldLayoutId id="2147483852" r:id="rId5"/>
    <p:sldLayoutId id="2147483853" r:id="rId6"/>
    <p:sldLayoutId id="2147483854" r:id="rId7"/>
    <p:sldLayoutId id="2147483855" r:id="rId8"/>
    <p:sldLayoutId id="2147483856" r:id="rId9"/>
    <p:sldLayoutId id="2147483857" r:id="rId10"/>
    <p:sldLayoutId id="2147483858" r:id="rId11"/>
    <p:sldLayoutId id="2147483874" r:id="rId12"/>
    <p:sldLayoutId id="2147483859" r:id="rId13"/>
    <p:sldLayoutId id="2147483860" r:id="rId14"/>
    <p:sldLayoutId id="2147483861" r:id="rId15"/>
    <p:sldLayoutId id="2147483862" r:id="rId16"/>
    <p:sldLayoutId id="2147483869" r:id="rId17"/>
    <p:sldLayoutId id="2147483863" r:id="rId18"/>
    <p:sldLayoutId id="2147483864" r:id="rId19"/>
    <p:sldLayoutId id="2147483865" r:id="rId20"/>
    <p:sldLayoutId id="2147483866" r:id="rId2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grpId="1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/>
      <p:bldP spid="6" grpId="1"/>
    </p:bld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600"/>
        </a:spcBef>
        <a:buClrTx/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1200"/>
        </a:spcBef>
        <a:buClrTx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90000"/>
        </a:lnSpc>
        <a:spcBef>
          <a:spcPts val="600"/>
        </a:spcBef>
        <a:buClrTx/>
        <a:buFont typeface="Arial" pitchFamily="34" charset="0"/>
        <a:buChar char="•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90000"/>
        </a:lnSpc>
        <a:spcBef>
          <a:spcPts val="600"/>
        </a:spcBef>
        <a:buClrTx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90000"/>
        </a:lnSpc>
        <a:spcBef>
          <a:spcPts val="600"/>
        </a:spcBef>
        <a:buClrTx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microsoft.com/office/2007/relationships/hdphoto" Target="../media/hdphoto2.wdp"/><Relationship Id="rId4" Type="http://schemas.openxmlformats.org/officeDocument/2006/relationships/image" Target="../media/image13.png"/><Relationship Id="rId9" Type="http://schemas.microsoft.com/office/2007/relationships/hdphoto" Target="../media/hdphoto4.wdp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text 1"/>
          <p:cNvSpPr>
            <a:spLocks noGrp="1"/>
          </p:cNvSpPr>
          <p:nvPr>
            <p:ph type="body" sz="quarter" idx="11"/>
          </p:nvPr>
        </p:nvSpPr>
        <p:spPr>
          <a:xfrm>
            <a:off x="1861458" y="4149080"/>
            <a:ext cx="5410200" cy="639702"/>
          </a:xfrm>
        </p:spPr>
        <p:txBody>
          <a:bodyPr/>
          <a:lstStyle/>
          <a:p>
            <a:r>
              <a:rPr lang="sv-SE" dirty="0">
                <a:solidFill>
                  <a:srgbClr val="006F65"/>
                </a:solidFill>
              </a:rPr>
              <a:t>Vi stärker Sveriges innovationskraft för hållbar tillväxt och </a:t>
            </a:r>
            <a:r>
              <a:rPr lang="sv-SE" dirty="0" smtClean="0">
                <a:solidFill>
                  <a:srgbClr val="006F65"/>
                </a:solidFill>
              </a:rPr>
              <a:t>samhällsnytta</a:t>
            </a:r>
          </a:p>
          <a:p>
            <a:endParaRPr lang="sv-SE" dirty="0" smtClean="0">
              <a:solidFill>
                <a:srgbClr val="006F65"/>
              </a:solidFill>
            </a:endParaRPr>
          </a:p>
          <a:p>
            <a:r>
              <a:rPr lang="sv-SE" dirty="0" smtClean="0">
                <a:solidFill>
                  <a:srgbClr val="006F65"/>
                </a:solidFill>
              </a:rPr>
              <a:t>Maria Landgren </a:t>
            </a:r>
            <a:endParaRPr lang="sv-SE" dirty="0">
              <a:solidFill>
                <a:srgbClr val="006F65"/>
              </a:solidFill>
            </a:endParaRPr>
          </a:p>
          <a:p>
            <a:endParaRPr lang="sv-SE" dirty="0">
              <a:solidFill>
                <a:srgbClr val="006F65"/>
              </a:solidFill>
            </a:endParaRP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0"/>
          </p:nvPr>
        </p:nvSpPr>
        <p:spPr>
          <a:xfrm>
            <a:off x="1861458" y="2348880"/>
            <a:ext cx="5410200" cy="285750"/>
          </a:xfrm>
        </p:spPr>
        <p:txBody>
          <a:bodyPr/>
          <a:lstStyle/>
          <a:p>
            <a:pPr lvl="0"/>
            <a:r>
              <a:rPr lang="sv-SE" dirty="0">
                <a:solidFill>
                  <a:srgbClr val="006F65"/>
                </a:solidFill>
              </a:rPr>
              <a:t>Sveriges innovationsmyndighet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89199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B2B609-05EF-492F-BF75-E5AAE21AC71B}" type="slidenum">
              <a:rPr lang="en-US"/>
              <a:pPr/>
              <a:t>2</a:t>
            </a:fld>
            <a:endParaRPr lang="en-US"/>
          </a:p>
        </p:txBody>
      </p:sp>
      <p:sp>
        <p:nvSpPr>
          <p:cNvPr id="7169" name="Rectangle 1"/>
          <p:cNvSpPr>
            <a:spLocks/>
          </p:cNvSpPr>
          <p:nvPr/>
        </p:nvSpPr>
        <p:spPr bwMode="auto">
          <a:xfrm>
            <a:off x="0" y="7010400"/>
            <a:ext cx="6184900" cy="2286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rgbClr val="000000"/>
                </a:solidFill>
                <a:round/>
                <a:headEnd type="none" w="med" len="med"/>
                <a:tailEnd type="none" w="med" len="med"/>
              </a14:hiddenLine>
            </a:ext>
          </a:extLst>
        </p:spPr>
        <p:txBody>
          <a:bodyPr lIns="38100" tIns="38100" rIns="38100" bIns="38100" anchor="ctr"/>
          <a:lstStyle/>
          <a:p>
            <a:pPr algn="l"/>
            <a:r>
              <a:rPr lang="en-US" sz="1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Arial" charset="0"/>
              </a:rPr>
              <a:t>Infogad sidfot, datum och sidnummer syns bara i utskrift (infoga genom fliken Infoga -&gt; Sidhuvud/sidfot)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1938" y="6323013"/>
            <a:ext cx="803275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>
          <a:xfrm>
            <a:off x="466725" y="331788"/>
            <a:ext cx="8208963" cy="1223962"/>
          </a:xfrm>
          <a:ln/>
        </p:spPr>
        <p:txBody>
          <a:bodyPr/>
          <a:lstStyle/>
          <a:p>
            <a:r>
              <a:rPr lang="en-US"/>
              <a:t>Tydliga uppdrag - FoI-propositionen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66725" y="1844675"/>
            <a:ext cx="4895850" cy="4608513"/>
          </a:xfrm>
          <a:ln/>
        </p:spPr>
        <p:txBody>
          <a:bodyPr/>
          <a:lstStyle/>
          <a:p>
            <a:pPr lvl="1">
              <a:lnSpc>
                <a:spcPct val="81000"/>
              </a:lnSpc>
              <a:spcBef>
                <a:spcPct val="0"/>
              </a:spcBef>
            </a:pPr>
            <a:r>
              <a:rPr lang="en-US" dirty="0" err="1"/>
              <a:t>Utforma</a:t>
            </a:r>
            <a:r>
              <a:rPr lang="en-US" dirty="0"/>
              <a:t> </a:t>
            </a:r>
            <a:r>
              <a:rPr lang="en-US" dirty="0" err="1"/>
              <a:t>metoder</a:t>
            </a:r>
            <a:r>
              <a:rPr lang="en-US" dirty="0"/>
              <a:t> </a:t>
            </a:r>
            <a:r>
              <a:rPr lang="en-US" dirty="0" err="1"/>
              <a:t>och</a:t>
            </a:r>
            <a:r>
              <a:rPr lang="en-US" dirty="0"/>
              <a:t> </a:t>
            </a:r>
            <a:r>
              <a:rPr lang="en-US" dirty="0" err="1"/>
              <a:t>kriterier</a:t>
            </a:r>
            <a:r>
              <a:rPr lang="en-US" dirty="0"/>
              <a:t> </a:t>
            </a:r>
            <a:r>
              <a:rPr lang="en-US" dirty="0" err="1"/>
              <a:t>för</a:t>
            </a:r>
            <a:r>
              <a:rPr lang="en-US" dirty="0"/>
              <a:t> </a:t>
            </a:r>
            <a:r>
              <a:rPr lang="en-US" dirty="0" err="1"/>
              <a:t>bedömning</a:t>
            </a:r>
            <a:r>
              <a:rPr lang="en-US" dirty="0"/>
              <a:t> </a:t>
            </a:r>
            <a:r>
              <a:rPr lang="en-US" dirty="0" err="1"/>
              <a:t>av</a:t>
            </a:r>
            <a:r>
              <a:rPr lang="en-US" dirty="0"/>
              <a:t> </a:t>
            </a:r>
            <a:r>
              <a:rPr lang="en-US" dirty="0" err="1"/>
              <a:t>prestation</a:t>
            </a:r>
            <a:r>
              <a:rPr lang="en-US" dirty="0"/>
              <a:t> </a:t>
            </a:r>
            <a:r>
              <a:rPr lang="en-US" dirty="0" err="1"/>
              <a:t>och</a:t>
            </a:r>
            <a:r>
              <a:rPr lang="en-US" dirty="0"/>
              <a:t> </a:t>
            </a:r>
            <a:r>
              <a:rPr lang="en-US" dirty="0" err="1"/>
              <a:t>kvalitet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samverkan</a:t>
            </a:r>
            <a:r>
              <a:rPr lang="en-US" dirty="0"/>
              <a:t>                   </a:t>
            </a:r>
            <a:r>
              <a:rPr lang="en-US" i="1" dirty="0"/>
              <a:t>VINNOVA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i="1" dirty="0" err="1"/>
              <a:t>samråd</a:t>
            </a:r>
            <a:r>
              <a:rPr lang="en-US" i="1" dirty="0"/>
              <a:t> VR, Forte </a:t>
            </a:r>
            <a:r>
              <a:rPr lang="en-US" i="1" dirty="0" err="1"/>
              <a:t>och</a:t>
            </a:r>
            <a:r>
              <a:rPr lang="en-US" i="1" dirty="0"/>
              <a:t> </a:t>
            </a:r>
            <a:r>
              <a:rPr lang="en-US" i="1" dirty="0" err="1"/>
              <a:t>Formas</a:t>
            </a:r>
            <a:endParaRPr lang="en-US" i="1" dirty="0"/>
          </a:p>
          <a:p>
            <a:pPr lvl="1">
              <a:lnSpc>
                <a:spcPct val="81000"/>
              </a:lnSpc>
            </a:pPr>
            <a:r>
              <a:rPr lang="en-US" dirty="0"/>
              <a:t>En </a:t>
            </a:r>
            <a:r>
              <a:rPr lang="en-US" dirty="0" err="1"/>
              <a:t>modell</a:t>
            </a:r>
            <a:r>
              <a:rPr lang="en-US" dirty="0"/>
              <a:t> </a:t>
            </a:r>
            <a:r>
              <a:rPr lang="en-US" dirty="0" err="1"/>
              <a:t>för</a:t>
            </a:r>
            <a:r>
              <a:rPr lang="en-US" dirty="0"/>
              <a:t> </a:t>
            </a:r>
            <a:r>
              <a:rPr lang="en-US" dirty="0" err="1"/>
              <a:t>resursfördelning</a:t>
            </a:r>
            <a:r>
              <a:rPr lang="en-US" dirty="0"/>
              <a:t> – </a:t>
            </a:r>
            <a:r>
              <a:rPr lang="en-US" dirty="0" err="1"/>
              <a:t>forskningen</a:t>
            </a:r>
            <a:r>
              <a:rPr lang="en-US" dirty="0"/>
              <a:t> </a:t>
            </a:r>
            <a:r>
              <a:rPr lang="en-US" dirty="0" err="1"/>
              <a:t>kvalitet</a:t>
            </a:r>
            <a:r>
              <a:rPr lang="en-US" dirty="0"/>
              <a:t> </a:t>
            </a:r>
            <a:r>
              <a:rPr lang="en-US" dirty="0" err="1"/>
              <a:t>och</a:t>
            </a:r>
            <a:r>
              <a:rPr lang="en-US" dirty="0"/>
              <a:t> </a:t>
            </a:r>
            <a:r>
              <a:rPr lang="en-US" dirty="0" err="1"/>
              <a:t>relevans</a:t>
            </a:r>
            <a:r>
              <a:rPr lang="en-US" dirty="0"/>
              <a:t>                                  </a:t>
            </a:r>
            <a:r>
              <a:rPr lang="en-US" i="1" dirty="0"/>
              <a:t>VR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i="1" dirty="0" err="1"/>
              <a:t>samråd</a:t>
            </a:r>
            <a:r>
              <a:rPr lang="en-US" i="1" dirty="0"/>
              <a:t> med Forte, </a:t>
            </a:r>
            <a:r>
              <a:rPr lang="en-US" i="1" dirty="0" err="1"/>
              <a:t>Formas</a:t>
            </a:r>
            <a:r>
              <a:rPr lang="en-US" i="1" dirty="0"/>
              <a:t> </a:t>
            </a:r>
            <a:r>
              <a:rPr lang="en-US" i="1" dirty="0" err="1"/>
              <a:t>och</a:t>
            </a:r>
            <a:r>
              <a:rPr lang="en-US" i="1" dirty="0"/>
              <a:t> VINNOVA </a:t>
            </a:r>
          </a:p>
          <a:p>
            <a:pPr lvl="1">
              <a:lnSpc>
                <a:spcPct val="81000"/>
              </a:lnSpc>
            </a:pPr>
            <a:r>
              <a:rPr lang="en-US" dirty="0" err="1"/>
              <a:t>Stödja</a:t>
            </a:r>
            <a:r>
              <a:rPr lang="en-US" dirty="0"/>
              <a:t> U&amp;Hs </a:t>
            </a:r>
            <a:r>
              <a:rPr lang="en-US" dirty="0" err="1"/>
              <a:t>strategiska</a:t>
            </a:r>
            <a:r>
              <a:rPr lang="en-US" dirty="0"/>
              <a:t> </a:t>
            </a:r>
            <a:r>
              <a:rPr lang="en-US" dirty="0" err="1"/>
              <a:t>arbete</a:t>
            </a:r>
            <a:r>
              <a:rPr lang="en-US" dirty="0"/>
              <a:t> </a:t>
            </a:r>
            <a:r>
              <a:rPr lang="en-US" dirty="0" err="1"/>
              <a:t>för</a:t>
            </a:r>
            <a:r>
              <a:rPr lang="en-US" dirty="0"/>
              <a:t> </a:t>
            </a:r>
            <a:r>
              <a:rPr lang="en-US" dirty="0" err="1"/>
              <a:t>samverkan</a:t>
            </a:r>
            <a:r>
              <a:rPr lang="en-US" dirty="0"/>
              <a:t> med </a:t>
            </a:r>
            <a:r>
              <a:rPr lang="en-US" dirty="0" err="1"/>
              <a:t>det</a:t>
            </a:r>
            <a:r>
              <a:rPr lang="en-US" dirty="0"/>
              <a:t> </a:t>
            </a:r>
            <a:r>
              <a:rPr lang="en-US" dirty="0" err="1"/>
              <a:t>omgivande</a:t>
            </a:r>
            <a:r>
              <a:rPr lang="en-US" dirty="0"/>
              <a:t> </a:t>
            </a:r>
            <a:r>
              <a:rPr lang="en-US" dirty="0" err="1"/>
              <a:t>samhälle</a:t>
            </a:r>
            <a:r>
              <a:rPr lang="en-US" dirty="0"/>
              <a:t>     </a:t>
            </a:r>
            <a:r>
              <a:rPr lang="en-US" i="1" dirty="0"/>
              <a:t>VINNOVA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i="1" dirty="0" err="1"/>
              <a:t>samråd</a:t>
            </a:r>
            <a:r>
              <a:rPr lang="en-US" i="1" dirty="0"/>
              <a:t> med VR</a:t>
            </a:r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3268" y="2132012"/>
            <a:ext cx="2709172" cy="4033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6706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662477" y="332656"/>
            <a:ext cx="7715304" cy="1224000"/>
          </a:xfrm>
        </p:spPr>
        <p:txBody>
          <a:bodyPr/>
          <a:lstStyle/>
          <a:p>
            <a:r>
              <a:rPr lang="en-US" sz="4000" dirty="0" err="1" smtClean="0"/>
              <a:t>Utveckling</a:t>
            </a:r>
            <a:r>
              <a:rPr lang="en-US" sz="4000" dirty="0" smtClean="0"/>
              <a:t> </a:t>
            </a:r>
            <a:r>
              <a:rPr lang="en-US" sz="4000" dirty="0" err="1" smtClean="0"/>
              <a:t>av</a:t>
            </a:r>
            <a:r>
              <a:rPr lang="en-US" sz="4000" dirty="0" smtClean="0"/>
              <a:t> </a:t>
            </a:r>
            <a:r>
              <a:rPr lang="en-US" sz="4000" dirty="0" err="1" smtClean="0"/>
              <a:t>samverkan</a:t>
            </a:r>
            <a:endParaRPr lang="en-US" sz="4000" dirty="0"/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sv-SE" smtClean="0"/>
              <a:t>Bild </a:t>
            </a:r>
            <a:fld id="{C9F0907F-1754-42CD-9098-7B237B6AC03A}" type="slidenum">
              <a:rPr lang="sv-SE" smtClean="0"/>
              <a:pPr/>
              <a:t>3</a:t>
            </a:fld>
            <a:endParaRPr lang="sv-SE" dirty="0"/>
          </a:p>
        </p:txBody>
      </p:sp>
      <p:sp>
        <p:nvSpPr>
          <p:cNvPr id="6" name="Rektangel 5"/>
          <p:cNvSpPr/>
          <p:nvPr/>
        </p:nvSpPr>
        <p:spPr>
          <a:xfrm>
            <a:off x="1259632" y="3140968"/>
            <a:ext cx="1224136" cy="1728192"/>
          </a:xfrm>
          <a:prstGeom prst="rect">
            <a:avLst/>
          </a:prstGeom>
          <a:solidFill>
            <a:srgbClr val="006F65"/>
          </a:soli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lain" startAt="30"/>
            </a:pPr>
            <a:r>
              <a:rPr lang="en-US" dirty="0" smtClean="0"/>
              <a:t>MSEK</a:t>
            </a:r>
          </a:p>
          <a:p>
            <a:pPr algn="ctr"/>
            <a:r>
              <a:rPr lang="en-US" dirty="0" smtClean="0"/>
              <a:t>2013</a:t>
            </a:r>
          </a:p>
        </p:txBody>
      </p:sp>
      <p:sp>
        <p:nvSpPr>
          <p:cNvPr id="7" name="Rektangel 6"/>
          <p:cNvSpPr/>
          <p:nvPr/>
        </p:nvSpPr>
        <p:spPr>
          <a:xfrm>
            <a:off x="2915816" y="2564904"/>
            <a:ext cx="1296144" cy="2304256"/>
          </a:xfrm>
          <a:prstGeom prst="rect">
            <a:avLst/>
          </a:prstGeom>
          <a:solidFill>
            <a:srgbClr val="006F65"/>
          </a:soli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50 MSEK</a:t>
            </a:r>
          </a:p>
          <a:p>
            <a:pPr algn="ctr"/>
            <a:r>
              <a:rPr lang="en-US" dirty="0" smtClean="0"/>
              <a:t>2014</a:t>
            </a:r>
            <a:endParaRPr lang="en-US" dirty="0"/>
          </a:p>
        </p:txBody>
      </p:sp>
      <p:sp>
        <p:nvSpPr>
          <p:cNvPr id="8" name="Rektangel 7"/>
          <p:cNvSpPr/>
          <p:nvPr/>
        </p:nvSpPr>
        <p:spPr>
          <a:xfrm>
            <a:off x="4860032" y="2276872"/>
            <a:ext cx="1152128" cy="2592288"/>
          </a:xfrm>
          <a:prstGeom prst="rect">
            <a:avLst/>
          </a:prstGeom>
          <a:solidFill>
            <a:srgbClr val="006F65"/>
          </a:soli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60 MSEK</a:t>
            </a:r>
          </a:p>
          <a:p>
            <a:pPr algn="ctr"/>
            <a:r>
              <a:rPr lang="en-US" dirty="0" smtClean="0"/>
              <a:t>2015</a:t>
            </a:r>
            <a:endParaRPr lang="en-US" dirty="0"/>
          </a:p>
        </p:txBody>
      </p:sp>
      <p:sp>
        <p:nvSpPr>
          <p:cNvPr id="9" name="Rektangel 8"/>
          <p:cNvSpPr/>
          <p:nvPr/>
        </p:nvSpPr>
        <p:spPr>
          <a:xfrm>
            <a:off x="6516216" y="2276872"/>
            <a:ext cx="1152128" cy="2592288"/>
          </a:xfrm>
          <a:prstGeom prst="rect">
            <a:avLst/>
          </a:prstGeom>
          <a:solidFill>
            <a:srgbClr val="006F65"/>
          </a:soli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60 MSEK</a:t>
            </a:r>
          </a:p>
          <a:p>
            <a:pPr algn="ctr"/>
            <a:r>
              <a:rPr lang="en-US" dirty="0" smtClean="0"/>
              <a:t>2016</a:t>
            </a:r>
            <a:endParaRPr lang="en-US" dirty="0"/>
          </a:p>
        </p:txBody>
      </p:sp>
      <p:sp>
        <p:nvSpPr>
          <p:cNvPr id="10" name="Ellips 9"/>
          <p:cNvSpPr/>
          <p:nvPr/>
        </p:nvSpPr>
        <p:spPr>
          <a:xfrm>
            <a:off x="4355976" y="1988840"/>
            <a:ext cx="4032448" cy="3168352"/>
          </a:xfrm>
          <a:prstGeom prst="ellipse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Ellips 13"/>
          <p:cNvSpPr/>
          <p:nvPr/>
        </p:nvSpPr>
        <p:spPr>
          <a:xfrm>
            <a:off x="467544" y="2141240"/>
            <a:ext cx="4248472" cy="3168352"/>
          </a:xfrm>
          <a:prstGeom prst="ellipse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ruta 14"/>
          <p:cNvSpPr txBox="1"/>
          <p:nvPr/>
        </p:nvSpPr>
        <p:spPr>
          <a:xfrm>
            <a:off x="679429" y="5589240"/>
            <a:ext cx="4036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Fokus</a:t>
            </a:r>
            <a:r>
              <a:rPr lang="en-US" b="1" dirty="0" smtClean="0"/>
              <a:t>:</a:t>
            </a:r>
            <a:r>
              <a:rPr lang="en-US" dirty="0" smtClean="0"/>
              <a:t> I bred dialog med UoH ta </a:t>
            </a:r>
            <a:r>
              <a:rPr lang="en-US" dirty="0" err="1" smtClean="0"/>
              <a:t>fram</a:t>
            </a:r>
            <a:r>
              <a:rPr lang="en-US" dirty="0" smtClean="0"/>
              <a:t> </a:t>
            </a:r>
            <a:r>
              <a:rPr lang="en-US" dirty="0" err="1" smtClean="0"/>
              <a:t>goda</a:t>
            </a:r>
            <a:r>
              <a:rPr lang="en-US" dirty="0" smtClean="0"/>
              <a:t> </a:t>
            </a:r>
            <a:r>
              <a:rPr lang="en-US" dirty="0" err="1" smtClean="0"/>
              <a:t>exempel</a:t>
            </a:r>
            <a:r>
              <a:rPr lang="en-US" dirty="0" smtClean="0"/>
              <a:t> och </a:t>
            </a:r>
            <a:r>
              <a:rPr lang="en-US" dirty="0" err="1" smtClean="0"/>
              <a:t>förslag</a:t>
            </a:r>
            <a:r>
              <a:rPr lang="en-US" dirty="0" smtClean="0"/>
              <a:t> </a:t>
            </a:r>
            <a:r>
              <a:rPr lang="en-US" dirty="0" err="1" smtClean="0"/>
              <a:t>på</a:t>
            </a:r>
            <a:r>
              <a:rPr lang="en-US" dirty="0" smtClean="0"/>
              <a:t> en </a:t>
            </a:r>
            <a:r>
              <a:rPr lang="en-US" dirty="0" err="1" smtClean="0"/>
              <a:t>modell</a:t>
            </a:r>
            <a:endParaRPr lang="en-US" dirty="0"/>
          </a:p>
        </p:txBody>
      </p:sp>
      <p:sp>
        <p:nvSpPr>
          <p:cNvPr id="16" name="textruta 15"/>
          <p:cNvSpPr txBox="1"/>
          <p:nvPr/>
        </p:nvSpPr>
        <p:spPr>
          <a:xfrm>
            <a:off x="4860032" y="5589240"/>
            <a:ext cx="39036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/>
              <a:t>Fokus</a:t>
            </a:r>
            <a:r>
              <a:rPr lang="en-US" b="1" dirty="0" smtClean="0"/>
              <a:t>: </a:t>
            </a:r>
            <a:r>
              <a:rPr lang="en-US" dirty="0" err="1" smtClean="0"/>
              <a:t>Testa</a:t>
            </a:r>
            <a:r>
              <a:rPr lang="en-US" dirty="0" smtClean="0"/>
              <a:t> och </a:t>
            </a:r>
            <a:r>
              <a:rPr lang="en-US" dirty="0" err="1" smtClean="0"/>
              <a:t>utveckla</a:t>
            </a:r>
            <a:r>
              <a:rPr lang="en-US" dirty="0" smtClean="0"/>
              <a:t> </a:t>
            </a:r>
            <a:r>
              <a:rPr lang="en-US" dirty="0" err="1" smtClean="0"/>
              <a:t>modellen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593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14348" y="764704"/>
            <a:ext cx="7962108" cy="720080"/>
          </a:xfrm>
        </p:spPr>
        <p:txBody>
          <a:bodyPr>
            <a:normAutofit fontScale="90000"/>
          </a:bodyPr>
          <a:lstStyle/>
          <a:p>
            <a:r>
              <a:rPr lang="sv-SE" dirty="0" smtClean="0"/>
              <a:t>Underlag till </a:t>
            </a:r>
            <a:r>
              <a:rPr lang="sv-SE" dirty="0" err="1" smtClean="0"/>
              <a:t>VINNOVAs</a:t>
            </a:r>
            <a:r>
              <a:rPr lang="sv-SE" dirty="0" smtClean="0"/>
              <a:t> modellförslag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683568" y="980728"/>
            <a:ext cx="7715304" cy="5184576"/>
          </a:xfrm>
        </p:spPr>
        <p:txBody>
          <a:bodyPr>
            <a:normAutofit/>
          </a:bodyPr>
          <a:lstStyle/>
          <a:p>
            <a:r>
              <a:rPr lang="sv-SE" dirty="0" smtClean="0"/>
              <a:t>U&amp;H – stora arbetsgruppen</a:t>
            </a:r>
          </a:p>
          <a:p>
            <a:pPr lvl="1"/>
            <a:r>
              <a:rPr lang="sv-SE" dirty="0" smtClean="0"/>
              <a:t>Återkoppling </a:t>
            </a:r>
            <a:r>
              <a:rPr lang="sv-SE" dirty="0"/>
              <a:t>från 7  workshops U&amp;H - drygt 100 personer från 20 lärosäten </a:t>
            </a:r>
            <a:endParaRPr lang="sv-SE" dirty="0" smtClean="0"/>
          </a:p>
          <a:p>
            <a:pPr lvl="0"/>
            <a:r>
              <a:rPr lang="sv-SE" dirty="0" smtClean="0"/>
              <a:t>Dialog med externa samverkansparter</a:t>
            </a:r>
          </a:p>
          <a:p>
            <a:pPr lvl="0"/>
            <a:r>
              <a:rPr lang="sv-SE" dirty="0" smtClean="0"/>
              <a:t>Internationell ”best </a:t>
            </a:r>
            <a:r>
              <a:rPr lang="sv-SE" dirty="0" err="1" smtClean="0"/>
              <a:t>practice</a:t>
            </a:r>
            <a:r>
              <a:rPr lang="sv-SE" dirty="0" smtClean="0"/>
              <a:t>”</a:t>
            </a:r>
          </a:p>
          <a:p>
            <a:pPr lvl="0"/>
            <a:r>
              <a:rPr lang="sv-SE" dirty="0" smtClean="0"/>
              <a:t>Forskningspolitisk litteratur, utredningar, policy-studier   </a:t>
            </a:r>
          </a:p>
          <a:p>
            <a:pPr lvl="0"/>
            <a:r>
              <a:rPr lang="sv-SE" dirty="0" smtClean="0"/>
              <a:t>Fungera i en helhet  -  VRs uppdrag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sv-SE" smtClean="0"/>
              <a:t>Bild </a:t>
            </a:r>
            <a:fld id="{C9F0907F-1754-42CD-9098-7B237B6AC03A}" type="slidenum">
              <a:rPr lang="sv-SE" smtClean="0"/>
              <a:pPr/>
              <a:t>4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15869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text 4"/>
          <p:cNvSpPr>
            <a:spLocks noGrp="1"/>
          </p:cNvSpPr>
          <p:nvPr>
            <p:ph type="body" sz="quarter" idx="13"/>
          </p:nvPr>
        </p:nvSpPr>
        <p:spPr>
          <a:xfrm>
            <a:off x="641141" y="1537425"/>
            <a:ext cx="2168937" cy="341632"/>
          </a:xfrm>
        </p:spPr>
        <p:txBody>
          <a:bodyPr/>
          <a:lstStyle/>
          <a:p>
            <a:r>
              <a:rPr lang="en-US" dirty="0" err="1" smtClean="0"/>
              <a:t>Målinriktad</a:t>
            </a:r>
            <a:r>
              <a:rPr lang="en-US" dirty="0" smtClean="0"/>
              <a:t> </a:t>
            </a:r>
            <a:r>
              <a:rPr lang="en-US" dirty="0" err="1" smtClean="0"/>
              <a:t>modell</a:t>
            </a:r>
            <a:endParaRPr lang="en-US" dirty="0"/>
          </a:p>
        </p:txBody>
      </p:sp>
      <p:sp>
        <p:nvSpPr>
          <p:cNvPr id="6" name="Platshållare för text 5"/>
          <p:cNvSpPr>
            <a:spLocks noGrp="1"/>
          </p:cNvSpPr>
          <p:nvPr>
            <p:ph type="body" sz="quarter" idx="19"/>
          </p:nvPr>
        </p:nvSpPr>
        <p:spPr>
          <a:xfrm>
            <a:off x="3378200" y="1144110"/>
            <a:ext cx="2168937" cy="1089529"/>
          </a:xfrm>
        </p:spPr>
        <p:txBody>
          <a:bodyPr/>
          <a:lstStyle/>
          <a:p>
            <a:r>
              <a:rPr lang="en-US" dirty="0" err="1"/>
              <a:t>Samverkan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ha </a:t>
            </a:r>
            <a:r>
              <a:rPr lang="en-US" dirty="0" err="1"/>
              <a:t>flera</a:t>
            </a:r>
            <a:r>
              <a:rPr lang="en-US" dirty="0"/>
              <a:t> </a:t>
            </a:r>
            <a:r>
              <a:rPr lang="en-US" dirty="0" err="1"/>
              <a:t>mål</a:t>
            </a:r>
            <a:r>
              <a:rPr lang="en-US" dirty="0"/>
              <a:t> </a:t>
            </a:r>
            <a:r>
              <a:rPr lang="en-US" dirty="0" err="1"/>
              <a:t>och</a:t>
            </a:r>
            <a:r>
              <a:rPr lang="en-US" dirty="0"/>
              <a:t> </a:t>
            </a:r>
            <a:r>
              <a:rPr lang="en-US" dirty="0" err="1"/>
              <a:t>bidra</a:t>
            </a:r>
            <a:r>
              <a:rPr lang="en-US" dirty="0"/>
              <a:t> till </a:t>
            </a:r>
            <a:r>
              <a:rPr lang="en-US" dirty="0" err="1"/>
              <a:t>olika</a:t>
            </a:r>
            <a:r>
              <a:rPr lang="en-US" dirty="0"/>
              <a:t> </a:t>
            </a:r>
            <a:r>
              <a:rPr lang="en-US" dirty="0" err="1"/>
              <a:t>typer</a:t>
            </a:r>
            <a:r>
              <a:rPr lang="en-US" dirty="0"/>
              <a:t> </a:t>
            </a:r>
            <a:r>
              <a:rPr lang="en-US" dirty="0" err="1"/>
              <a:t>av</a:t>
            </a:r>
            <a:r>
              <a:rPr lang="en-US" dirty="0"/>
              <a:t> </a:t>
            </a:r>
            <a:r>
              <a:rPr lang="en-US" dirty="0" err="1" smtClean="0"/>
              <a:t>effekter</a:t>
            </a:r>
            <a:endParaRPr lang="en-US" dirty="0"/>
          </a:p>
        </p:txBody>
      </p:sp>
      <p:sp>
        <p:nvSpPr>
          <p:cNvPr id="7" name="Platshållare för text 6"/>
          <p:cNvSpPr>
            <a:spLocks noGrp="1"/>
          </p:cNvSpPr>
          <p:nvPr>
            <p:ph type="body" sz="quarter" idx="20"/>
          </p:nvPr>
        </p:nvSpPr>
        <p:spPr>
          <a:xfrm>
            <a:off x="6213063" y="1436642"/>
            <a:ext cx="2247369" cy="590931"/>
          </a:xfrm>
        </p:spPr>
        <p:txBody>
          <a:bodyPr/>
          <a:lstStyle/>
          <a:p>
            <a:r>
              <a:rPr lang="en-US" dirty="0" err="1" smtClean="0"/>
              <a:t>Samverkan</a:t>
            </a:r>
            <a:r>
              <a:rPr lang="en-US" dirty="0" smtClean="0"/>
              <a:t> I U&amp;Hs </a:t>
            </a:r>
            <a:r>
              <a:rPr lang="en-US" dirty="0" err="1" smtClean="0"/>
              <a:t>kärnprocesser</a:t>
            </a:r>
            <a:endParaRPr lang="en-US" dirty="0"/>
          </a:p>
        </p:txBody>
      </p:sp>
      <p:sp>
        <p:nvSpPr>
          <p:cNvPr id="8" name="Platshållare för text 7"/>
          <p:cNvSpPr>
            <a:spLocks noGrp="1"/>
          </p:cNvSpPr>
          <p:nvPr>
            <p:ph type="body" sz="quarter" idx="21"/>
          </p:nvPr>
        </p:nvSpPr>
        <p:spPr>
          <a:xfrm>
            <a:off x="575238" y="3821461"/>
            <a:ext cx="2412586" cy="840230"/>
          </a:xfrm>
        </p:spPr>
        <p:txBody>
          <a:bodyPr/>
          <a:lstStyle/>
          <a:p>
            <a:r>
              <a:rPr lang="en-US" dirty="0" err="1"/>
              <a:t>Inkluderar</a:t>
            </a:r>
            <a:r>
              <a:rPr lang="en-US" dirty="0"/>
              <a:t> </a:t>
            </a:r>
            <a:r>
              <a:rPr lang="en-US" dirty="0" err="1"/>
              <a:t>hur</a:t>
            </a:r>
            <a:r>
              <a:rPr lang="en-US" dirty="0"/>
              <a:t> </a:t>
            </a:r>
            <a:r>
              <a:rPr lang="en-US" dirty="0" err="1"/>
              <a:t>ledningsnivå</a:t>
            </a:r>
            <a:r>
              <a:rPr lang="en-US" dirty="0"/>
              <a:t> </a:t>
            </a:r>
            <a:r>
              <a:rPr lang="en-US" dirty="0" err="1"/>
              <a:t>arbetar</a:t>
            </a:r>
            <a:r>
              <a:rPr lang="en-US" dirty="0"/>
              <a:t> med </a:t>
            </a:r>
            <a:r>
              <a:rPr lang="en-US" dirty="0" err="1"/>
              <a:t>samverkan</a:t>
            </a:r>
            <a:endParaRPr lang="en-US" dirty="0"/>
          </a:p>
        </p:txBody>
      </p:sp>
      <p:sp>
        <p:nvSpPr>
          <p:cNvPr id="9" name="Platshållare för text 8"/>
          <p:cNvSpPr>
            <a:spLocks noGrp="1"/>
          </p:cNvSpPr>
          <p:nvPr>
            <p:ph type="body" sz="quarter" idx="22"/>
          </p:nvPr>
        </p:nvSpPr>
        <p:spPr>
          <a:xfrm>
            <a:off x="3275856" y="3703123"/>
            <a:ext cx="2304256" cy="1089529"/>
          </a:xfrm>
        </p:spPr>
        <p:txBody>
          <a:bodyPr/>
          <a:lstStyle/>
          <a:p>
            <a:r>
              <a:rPr lang="en-US" dirty="0" err="1"/>
              <a:t>Värde</a:t>
            </a:r>
            <a:r>
              <a:rPr lang="en-US" dirty="0"/>
              <a:t> </a:t>
            </a:r>
            <a:r>
              <a:rPr lang="en-US" dirty="0" err="1"/>
              <a:t>av</a:t>
            </a:r>
            <a:r>
              <a:rPr lang="en-US" dirty="0"/>
              <a:t> </a:t>
            </a:r>
            <a:r>
              <a:rPr lang="en-US" dirty="0" err="1"/>
              <a:t>samverkan</a:t>
            </a:r>
            <a:r>
              <a:rPr lang="en-US" dirty="0"/>
              <a:t> </a:t>
            </a:r>
            <a:r>
              <a:rPr lang="en-US" dirty="0" err="1"/>
              <a:t>identifieras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framgångsrika</a:t>
            </a:r>
            <a:r>
              <a:rPr lang="en-US" dirty="0"/>
              <a:t> </a:t>
            </a:r>
            <a:r>
              <a:rPr lang="en-US" dirty="0" err="1" smtClean="0"/>
              <a:t>samverkansmönster</a:t>
            </a:r>
            <a:endParaRPr lang="en-US" dirty="0" smtClean="0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23"/>
          </p:nvPr>
        </p:nvSpPr>
        <p:spPr>
          <a:xfrm>
            <a:off x="6115410" y="3696810"/>
            <a:ext cx="2168937" cy="1089529"/>
          </a:xfrm>
        </p:spPr>
        <p:txBody>
          <a:bodyPr/>
          <a:lstStyle/>
          <a:p>
            <a:r>
              <a:rPr lang="en-US" dirty="0" err="1"/>
              <a:t>Ska</a:t>
            </a:r>
            <a:r>
              <a:rPr lang="en-US" dirty="0"/>
              <a:t> </a:t>
            </a:r>
            <a:r>
              <a:rPr lang="en-US" dirty="0" err="1"/>
              <a:t>kunna</a:t>
            </a:r>
            <a:r>
              <a:rPr lang="en-US" dirty="0"/>
              <a:t> </a:t>
            </a:r>
            <a:r>
              <a:rPr lang="en-US" dirty="0" err="1"/>
              <a:t>användas</a:t>
            </a:r>
            <a:r>
              <a:rPr lang="en-US" dirty="0"/>
              <a:t> </a:t>
            </a:r>
            <a:r>
              <a:rPr lang="en-US" dirty="0" err="1"/>
              <a:t>för</a:t>
            </a:r>
            <a:r>
              <a:rPr lang="en-US" dirty="0"/>
              <a:t> U&amp;Hs </a:t>
            </a:r>
            <a:r>
              <a:rPr lang="en-US" dirty="0" err="1" smtClean="0"/>
              <a:t>verksamhets-utveckling</a:t>
            </a:r>
            <a:endParaRPr lang="en-US" dirty="0"/>
          </a:p>
        </p:txBody>
      </p:sp>
      <p:sp>
        <p:nvSpPr>
          <p:cNvPr id="2" name="textruta 1"/>
          <p:cNvSpPr txBox="1"/>
          <p:nvPr/>
        </p:nvSpPr>
        <p:spPr>
          <a:xfrm>
            <a:off x="683568" y="116632"/>
            <a:ext cx="7632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600" noProof="0" dirty="0" smtClean="0">
                <a:solidFill>
                  <a:schemeClr val="tx1"/>
                </a:solidFill>
              </a:rPr>
              <a:t>Principer för modell</a:t>
            </a:r>
          </a:p>
        </p:txBody>
      </p:sp>
    </p:spTree>
    <p:extLst>
      <p:ext uri="{BB962C8B-B14F-4D97-AF65-F5344CB8AC3E}">
        <p14:creationId xmlns:p14="http://schemas.microsoft.com/office/powerpoint/2010/main" val="233225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A006C2-0311-4CF8-BD53-B030AE3965BA}" type="slidenum">
              <a:rPr lang="en-US"/>
              <a:pPr/>
              <a:t>6</a:t>
            </a:fld>
            <a:endParaRPr lang="en-US"/>
          </a:p>
        </p:txBody>
      </p:sp>
      <p:sp>
        <p:nvSpPr>
          <p:cNvPr id="13313" name="Rectangle 1"/>
          <p:cNvSpPr>
            <a:spLocks/>
          </p:cNvSpPr>
          <p:nvPr/>
        </p:nvSpPr>
        <p:spPr bwMode="auto">
          <a:xfrm>
            <a:off x="0" y="7010400"/>
            <a:ext cx="6184900" cy="2286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rgbClr val="000000"/>
                </a:solidFill>
                <a:round/>
                <a:headEnd type="none" w="med" len="med"/>
                <a:tailEnd type="none" w="med" len="med"/>
              </a14:hiddenLine>
            </a:ext>
          </a:extLst>
        </p:spPr>
        <p:txBody>
          <a:bodyPr lIns="38100" tIns="38100" rIns="38100" bIns="38100" anchor="ctr"/>
          <a:lstStyle/>
          <a:p>
            <a:pPr algn="l"/>
            <a:r>
              <a:rPr lang="en-US" sz="1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Arial" charset="0"/>
              </a:rPr>
              <a:t>Infogad sidfot, datum och sidnummer syns bara i utskrift (infoga genom fliken Infoga -&gt; Sidhuvud/sidfot)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1938" y="6323013"/>
            <a:ext cx="803275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3315" name="Rectangle 3"/>
          <p:cNvSpPr>
            <a:spLocks noGrp="1" noChangeArrowheads="1"/>
          </p:cNvSpPr>
          <p:nvPr>
            <p:ph type="title"/>
          </p:nvPr>
        </p:nvSpPr>
        <p:spPr>
          <a:xfrm>
            <a:off x="712788" y="260350"/>
            <a:ext cx="7716837" cy="792163"/>
          </a:xfrm>
          <a:ln/>
        </p:spPr>
        <p:txBody>
          <a:bodyPr/>
          <a:lstStyle/>
          <a:p>
            <a:r>
              <a:rPr lang="en-US" sz="2800"/>
              <a:t>Identifiering av samverkansmönster</a:t>
            </a:r>
          </a:p>
        </p:txBody>
      </p:sp>
      <p:graphicFrame>
        <p:nvGraphicFramePr>
          <p:cNvPr id="13316" name="Group 4"/>
          <p:cNvGraphicFramePr>
            <a:graphicFrameLocks noGrp="1"/>
          </p:cNvGraphicFramePr>
          <p:nvPr/>
        </p:nvGraphicFramePr>
        <p:xfrm>
          <a:off x="714375" y="1411288"/>
          <a:ext cx="7715250" cy="4605339"/>
        </p:xfrm>
        <a:graphic>
          <a:graphicData uri="http://schemas.openxmlformats.org/drawingml/2006/table">
            <a:tbl>
              <a:tblPr/>
              <a:tblGrid>
                <a:gridCol w="1543050"/>
                <a:gridCol w="1600200"/>
                <a:gridCol w="1485900"/>
                <a:gridCol w="1543050"/>
                <a:gridCol w="1543050"/>
              </a:tblGrid>
              <a:tr h="587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F65"/>
                        </a:buClr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6F4E8"/>
                        </a:solidFill>
                        <a:effectLst/>
                        <a:latin typeface="Arial" charset="0"/>
                        <a:ea typeface="ヒラギノ角ゴ ProN W3" charset="0"/>
                        <a:cs typeface="ヒラギノ角ゴ ProN W3" charset="0"/>
                        <a:sym typeface="Arial" charset="0"/>
                      </a:endParaRP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962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F65"/>
                        </a:buClr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6F4E8"/>
                          </a:solidFill>
                          <a:effectLst/>
                          <a:latin typeface="Arial" charset="0"/>
                          <a:ea typeface="ヒラギノ角ゴ ProN W3" charset="0"/>
                          <a:cs typeface="ヒラギノ角ゴ ProN W3" charset="0"/>
                          <a:sym typeface="Arial" charset="0"/>
                        </a:rPr>
                        <a:t>Processer för utbildning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962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F65"/>
                        </a:buClr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6F4E8"/>
                          </a:solidFill>
                          <a:effectLst/>
                          <a:latin typeface="Arial" charset="0"/>
                          <a:ea typeface="ヒラギノ角ゴ ProN W3" charset="0"/>
                          <a:cs typeface="ヒラギノ角ゴ ProN W3" charset="0"/>
                          <a:sym typeface="Arial" charset="0"/>
                        </a:rPr>
                        <a:t>Processer för forskning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962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F65"/>
                        </a:buClr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6F4E8"/>
                          </a:solidFill>
                          <a:effectLst/>
                          <a:latin typeface="Arial" charset="0"/>
                          <a:ea typeface="ヒラギノ角ゴ ProN W3" charset="0"/>
                          <a:cs typeface="ヒラギノ角ゴ ProN W3" charset="0"/>
                          <a:sym typeface="Arial" charset="0"/>
                        </a:rPr>
                        <a:t>Processer för tillgängliggörande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962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F65"/>
                        </a:buClr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6F4E8"/>
                          </a:solidFill>
                          <a:effectLst/>
                          <a:latin typeface="Arial" charset="0"/>
                          <a:ea typeface="ヒラギノ角ゴ ProN W3" charset="0"/>
                          <a:cs typeface="ヒラギノ角ゴ ProN W3" charset="0"/>
                          <a:sym typeface="Arial" charset="0"/>
                        </a:rPr>
                        <a:t>Processer för strategier 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962D"/>
                    </a:solidFill>
                  </a:tcPr>
                </a:tc>
              </a:tr>
              <a:tr h="1284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F65"/>
                        </a:buClr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6F4E8"/>
                          </a:solidFill>
                          <a:effectLst/>
                          <a:latin typeface="Arial" charset="0"/>
                          <a:ea typeface="ヒラギノ角ゴ ProN W3" charset="0"/>
                          <a:cs typeface="ヒラギノ角ゴ ProN W3" charset="0"/>
                          <a:sym typeface="Arial" charset="0"/>
                        </a:rPr>
                        <a:t>Näringsliv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962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F65"/>
                        </a:buClr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ヒラギノ角ゴ ProN W3" charset="0"/>
                        <a:cs typeface="ヒラギノ角ゴ ProN W3" charset="0"/>
                        <a:sym typeface="Arial" charset="0"/>
                      </a:endParaRP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F0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F65"/>
                        </a:buClr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ヒラギノ角ゴ ProN W3" charset="0"/>
                        <a:cs typeface="ヒラギノ角ゴ ProN W3" charset="0"/>
                        <a:sym typeface="Arial" charset="0"/>
                      </a:endParaRP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F0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F65"/>
                        </a:buClr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ヒラギノ角ゴ ProN W3" charset="0"/>
                        <a:cs typeface="ヒラギノ角ゴ ProN W3" charset="0"/>
                        <a:sym typeface="Arial" charset="0"/>
                      </a:endParaRP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F0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F65"/>
                        </a:buClr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ヒラギノ角ゴ ProN W3" charset="0"/>
                        <a:cs typeface="ヒラギノ角ゴ ProN W3" charset="0"/>
                        <a:sym typeface="Arial" charset="0"/>
                      </a:endParaRP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F0CE"/>
                    </a:solidFill>
                  </a:tcPr>
                </a:tc>
              </a:tr>
              <a:tr h="1366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F65"/>
                        </a:buClr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6F4E8"/>
                          </a:solidFill>
                          <a:effectLst/>
                          <a:latin typeface="Arial" charset="0"/>
                          <a:ea typeface="ヒラギノ角ゴ ProN W3" charset="0"/>
                          <a:cs typeface="ヒラギノ角ゴ ProN W3" charset="0"/>
                          <a:sym typeface="Arial" charset="0"/>
                        </a:rPr>
                        <a:t>Offentlig verk-samhet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962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F65"/>
                        </a:buClr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ヒラギノ角ゴ ProN W3" charset="0"/>
                        <a:cs typeface="ヒラギノ角ゴ ProN W3" charset="0"/>
                        <a:sym typeface="Arial" charset="0"/>
                      </a:endParaRP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F0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F65"/>
                        </a:buClr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ヒラギノ角ゴ ProN W3" charset="0"/>
                        <a:cs typeface="ヒラギノ角ゴ ProN W3" charset="0"/>
                        <a:sym typeface="Arial" charset="0"/>
                      </a:endParaRP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F0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F65"/>
                        </a:buClr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ヒラギノ角ゴ ProN W3" charset="0"/>
                        <a:cs typeface="ヒラギノ角ゴ ProN W3" charset="0"/>
                        <a:sym typeface="Arial" charset="0"/>
                      </a:endParaRP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F0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F65"/>
                        </a:buClr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ヒラギノ角ゴ ProN W3" charset="0"/>
                        <a:cs typeface="ヒラギノ角ゴ ProN W3" charset="0"/>
                        <a:sym typeface="Arial" charset="0"/>
                      </a:endParaRP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F0CE"/>
                    </a:solidFill>
                  </a:tcPr>
                </a:tc>
              </a:tr>
              <a:tr h="1366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F65"/>
                        </a:buClr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6F4E8"/>
                          </a:solidFill>
                          <a:effectLst/>
                          <a:latin typeface="Arial" charset="0"/>
                          <a:ea typeface="ヒラギノ角ゴ ProN W3" charset="0"/>
                          <a:cs typeface="ヒラギノ角ゴ ProN W3" charset="0"/>
                          <a:sym typeface="Arial" charset="0"/>
                        </a:rPr>
                        <a:t>Civilsamhället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962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F65"/>
                        </a:buClr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ヒラギノ角ゴ ProN W3" charset="0"/>
                        <a:cs typeface="ヒラギノ角ゴ ProN W3" charset="0"/>
                        <a:sym typeface="Arial" charset="0"/>
                      </a:endParaRP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F0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F65"/>
                        </a:buClr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ヒラギノ角ゴ ProN W3" charset="0"/>
                        <a:cs typeface="ヒラギノ角ゴ ProN W3" charset="0"/>
                        <a:sym typeface="Arial" charset="0"/>
                      </a:endParaRP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F0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F65"/>
                        </a:buClr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ヒラギノ角ゴ ProN W3" charset="0"/>
                        <a:cs typeface="ヒラギノ角ゴ ProN W3" charset="0"/>
                        <a:sym typeface="Arial" charset="0"/>
                      </a:endParaRP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F0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F65"/>
                        </a:buClr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ヒラギノ角ゴ ProN W3" charset="0"/>
                        <a:cs typeface="ヒラギノ角ゴ ProN W3" charset="0"/>
                        <a:sym typeface="Arial" charset="0"/>
                      </a:endParaRP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F0CE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667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3BFFFD-E868-49A8-A496-9795313176CC}" type="slidenum">
              <a:rPr lang="en-US"/>
              <a:pPr/>
              <a:t>7</a:t>
            </a:fld>
            <a:endParaRPr lang="en-US"/>
          </a:p>
        </p:txBody>
      </p:sp>
      <p:sp>
        <p:nvSpPr>
          <p:cNvPr id="14337" name="Rectangle 1"/>
          <p:cNvSpPr>
            <a:spLocks/>
          </p:cNvSpPr>
          <p:nvPr/>
        </p:nvSpPr>
        <p:spPr bwMode="auto">
          <a:xfrm>
            <a:off x="0" y="7010400"/>
            <a:ext cx="6184900" cy="2286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rgbClr val="000000"/>
                </a:solidFill>
                <a:round/>
                <a:headEnd type="none" w="med" len="med"/>
                <a:tailEnd type="none" w="med" len="med"/>
              </a14:hiddenLine>
            </a:ext>
          </a:extLst>
        </p:spPr>
        <p:txBody>
          <a:bodyPr lIns="38100" tIns="38100" rIns="38100" bIns="38100" anchor="ctr"/>
          <a:lstStyle/>
          <a:p>
            <a:pPr algn="l"/>
            <a:r>
              <a:rPr lang="en-US" sz="1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Arial" charset="0"/>
              </a:rPr>
              <a:t>Infogad sidfot, datum och sidnummer syns bara i utskrift (infoga genom fliken Infoga -&gt; Sidhuvud/sidfot)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1938" y="6323013"/>
            <a:ext cx="803275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4339" name="Rectangle 3"/>
          <p:cNvSpPr>
            <a:spLocks noGrp="1" noChangeArrowheads="1"/>
          </p:cNvSpPr>
          <p:nvPr>
            <p:ph type="title"/>
          </p:nvPr>
        </p:nvSpPr>
        <p:spPr>
          <a:xfrm>
            <a:off x="712788" y="260350"/>
            <a:ext cx="7716837" cy="792163"/>
          </a:xfrm>
          <a:ln/>
        </p:spPr>
        <p:txBody>
          <a:bodyPr/>
          <a:lstStyle/>
          <a:p>
            <a:r>
              <a:rPr lang="en-US"/>
              <a:t>Samverkansmönster - exempel</a:t>
            </a:r>
          </a:p>
        </p:txBody>
      </p:sp>
      <p:graphicFrame>
        <p:nvGraphicFramePr>
          <p:cNvPr id="14340" name="Group 4"/>
          <p:cNvGraphicFramePr>
            <a:graphicFrameLocks noGrp="1"/>
          </p:cNvGraphicFramePr>
          <p:nvPr/>
        </p:nvGraphicFramePr>
        <p:xfrm>
          <a:off x="714375" y="1411288"/>
          <a:ext cx="7715250" cy="4605339"/>
        </p:xfrm>
        <a:graphic>
          <a:graphicData uri="http://schemas.openxmlformats.org/drawingml/2006/table">
            <a:tbl>
              <a:tblPr/>
              <a:tblGrid>
                <a:gridCol w="1543050"/>
                <a:gridCol w="1600200"/>
                <a:gridCol w="1485900"/>
                <a:gridCol w="1543050"/>
                <a:gridCol w="1543050"/>
              </a:tblGrid>
              <a:tr h="587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F65"/>
                        </a:buClr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6F4E8"/>
                        </a:solidFill>
                        <a:effectLst/>
                        <a:latin typeface="Arial" charset="0"/>
                        <a:ea typeface="ヒラギノ角ゴ ProN W3" charset="0"/>
                        <a:cs typeface="ヒラギノ角ゴ ProN W3" charset="0"/>
                        <a:sym typeface="Arial" charset="0"/>
                      </a:endParaRP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962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F65"/>
                        </a:buClr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6F4E8"/>
                          </a:solidFill>
                          <a:effectLst/>
                          <a:latin typeface="Arial" charset="0"/>
                          <a:ea typeface="ヒラギノ角ゴ ProN W3" charset="0"/>
                          <a:cs typeface="ヒラギノ角ゴ ProN W3" charset="0"/>
                          <a:sym typeface="Arial" charset="0"/>
                        </a:rPr>
                        <a:t>Processer för utbildning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962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F65"/>
                        </a:buClr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6F4E8"/>
                          </a:solidFill>
                          <a:effectLst/>
                          <a:latin typeface="Arial" charset="0"/>
                          <a:ea typeface="ヒラギノ角ゴ ProN W3" charset="0"/>
                          <a:cs typeface="ヒラギノ角ゴ ProN W3" charset="0"/>
                          <a:sym typeface="Arial" charset="0"/>
                        </a:rPr>
                        <a:t>Processer för forskning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962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F65"/>
                        </a:buClr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6F4E8"/>
                          </a:solidFill>
                          <a:effectLst/>
                          <a:latin typeface="Arial" charset="0"/>
                          <a:ea typeface="ヒラギノ角ゴ ProN W3" charset="0"/>
                          <a:cs typeface="ヒラギノ角ゴ ProN W3" charset="0"/>
                          <a:sym typeface="Arial" charset="0"/>
                        </a:rPr>
                        <a:t>Processer för tillgängliggörande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962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F65"/>
                        </a:buClr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6F4E8"/>
                          </a:solidFill>
                          <a:effectLst/>
                          <a:latin typeface="Arial" charset="0"/>
                          <a:ea typeface="ヒラギノ角ゴ ProN W3" charset="0"/>
                          <a:cs typeface="ヒラギノ角ゴ ProN W3" charset="0"/>
                          <a:sym typeface="Arial" charset="0"/>
                        </a:rPr>
                        <a:t>Processer för strategier 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962D"/>
                    </a:solidFill>
                  </a:tcPr>
                </a:tc>
              </a:tr>
              <a:tr h="1284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F65"/>
                        </a:buClr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6F4E8"/>
                          </a:solidFill>
                          <a:effectLst/>
                          <a:latin typeface="Arial" charset="0"/>
                          <a:ea typeface="ヒラギノ角ゴ ProN W3" charset="0"/>
                          <a:cs typeface="ヒラギノ角ゴ ProN W3" charset="0"/>
                          <a:sym typeface="Arial" charset="0"/>
                        </a:rPr>
                        <a:t>Näringsliv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962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F65"/>
                        </a:buClr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ヒラギノ角ゴ ProN W3" charset="0"/>
                        <a:cs typeface="ヒラギノ角ゴ ProN W3" charset="0"/>
                        <a:sym typeface="Arial" charset="0"/>
                      </a:endParaRP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F0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F65"/>
                        </a:buClr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ヒラギノ角ゴ ProN W3" charset="0"/>
                        <a:cs typeface="ヒラギノ角ゴ ProN W3" charset="0"/>
                        <a:sym typeface="Arial" charset="0"/>
                      </a:endParaRP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F0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F65"/>
                        </a:buClr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ヒラギノ角ゴ ProN W3" charset="0"/>
                        <a:cs typeface="ヒラギノ角ゴ ProN W3" charset="0"/>
                        <a:sym typeface="Arial" charset="0"/>
                      </a:endParaRP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F0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F65"/>
                        </a:buClr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ヒラギノ角ゴ ProN W3" charset="0"/>
                        <a:cs typeface="ヒラギノ角ゴ ProN W3" charset="0"/>
                        <a:sym typeface="Arial" charset="0"/>
                      </a:endParaRP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F0CE"/>
                    </a:solidFill>
                  </a:tcPr>
                </a:tc>
              </a:tr>
              <a:tr h="1366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F65"/>
                        </a:buClr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6F4E8"/>
                          </a:solidFill>
                          <a:effectLst/>
                          <a:latin typeface="Arial" charset="0"/>
                          <a:ea typeface="ヒラギノ角ゴ ProN W3" charset="0"/>
                          <a:cs typeface="ヒラギノ角ゴ ProN W3" charset="0"/>
                          <a:sym typeface="Arial" charset="0"/>
                        </a:rPr>
                        <a:t>Offentlig verk-samhet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962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F65"/>
                        </a:buClr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ヒラギノ角ゴ ProN W3" charset="0"/>
                        <a:cs typeface="ヒラギノ角ゴ ProN W3" charset="0"/>
                        <a:sym typeface="Arial" charset="0"/>
                      </a:endParaRP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F0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F65"/>
                        </a:buClr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ヒラギノ角ゴ ProN W3" charset="0"/>
                        <a:cs typeface="ヒラギノ角ゴ ProN W3" charset="0"/>
                        <a:sym typeface="Arial" charset="0"/>
                      </a:endParaRP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F0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F65"/>
                        </a:buClr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ヒラギノ角ゴ ProN W3" charset="0"/>
                        <a:cs typeface="ヒラギノ角ゴ ProN W3" charset="0"/>
                        <a:sym typeface="Arial" charset="0"/>
                      </a:endParaRP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F0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F65"/>
                        </a:buClr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ヒラギノ角ゴ ProN W3" charset="0"/>
                        <a:cs typeface="ヒラギノ角ゴ ProN W3" charset="0"/>
                        <a:sym typeface="Arial" charset="0"/>
                      </a:endParaRP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F0CE"/>
                    </a:solidFill>
                  </a:tcPr>
                </a:tc>
              </a:tr>
              <a:tr h="1366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F65"/>
                        </a:buClr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6F4E8"/>
                          </a:solidFill>
                          <a:effectLst/>
                          <a:latin typeface="Arial" charset="0"/>
                          <a:ea typeface="ヒラギノ角ゴ ProN W3" charset="0"/>
                          <a:cs typeface="ヒラギノ角ゴ ProN W3" charset="0"/>
                          <a:sym typeface="Arial" charset="0"/>
                        </a:rPr>
                        <a:t>Civilsamhället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962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F65"/>
                        </a:buClr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ヒラギノ角ゴ ProN W3" charset="0"/>
                        <a:cs typeface="ヒラギノ角ゴ ProN W3" charset="0"/>
                        <a:sym typeface="Arial" charset="0"/>
                      </a:endParaRP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F0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F65"/>
                        </a:buClr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ヒラギノ角ゴ ProN W3" charset="0"/>
                        <a:cs typeface="ヒラギノ角ゴ ProN W3" charset="0"/>
                        <a:sym typeface="Arial" charset="0"/>
                      </a:endParaRP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F0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F65"/>
                        </a:buClr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ヒラギノ角ゴ ProN W3" charset="0"/>
                        <a:cs typeface="ヒラギノ角ゴ ProN W3" charset="0"/>
                        <a:sym typeface="Arial" charset="0"/>
                      </a:endParaRP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F0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F65"/>
                        </a:buClr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ヒラギノ角ゴ ProN W3" charset="0"/>
                        <a:cs typeface="ヒラギノ角ゴ ProN W3" charset="0"/>
                        <a:sym typeface="Arial" charset="0"/>
                      </a:endParaRP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F0CE"/>
                    </a:solidFill>
                  </a:tcPr>
                </a:tc>
              </a:tr>
            </a:tbl>
          </a:graphicData>
        </a:graphic>
      </p:graphicFrame>
      <p:grpSp>
        <p:nvGrpSpPr>
          <p:cNvPr id="14412" name="Group 76"/>
          <p:cNvGrpSpPr>
            <a:grpSpLocks/>
          </p:cNvGrpSpPr>
          <p:nvPr/>
        </p:nvGrpSpPr>
        <p:grpSpPr bwMode="auto">
          <a:xfrm>
            <a:off x="2555999" y="2419350"/>
            <a:ext cx="2232025" cy="1435100"/>
            <a:chOff x="0" y="0"/>
            <a:chExt cx="1406" cy="903"/>
          </a:xfrm>
          <a:solidFill>
            <a:schemeClr val="accent1">
              <a:lumMod val="60000"/>
              <a:lumOff val="4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4410" name="AutoShape 74"/>
            <p:cNvSpPr>
              <a:spLocks/>
            </p:cNvSpPr>
            <p:nvPr/>
          </p:nvSpPr>
          <p:spPr bwMode="auto">
            <a:xfrm>
              <a:off x="0" y="0"/>
              <a:ext cx="1406" cy="90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913"/>
                  </a:moveTo>
                  <a:cubicBezTo>
                    <a:pt x="0" y="1304"/>
                    <a:pt x="838" y="0"/>
                    <a:pt x="1872" y="0"/>
                  </a:cubicBezTo>
                  <a:lnTo>
                    <a:pt x="3600" y="0"/>
                  </a:lnTo>
                  <a:lnTo>
                    <a:pt x="9000" y="0"/>
                  </a:lnTo>
                  <a:lnTo>
                    <a:pt x="19728" y="0"/>
                  </a:lnTo>
                  <a:cubicBezTo>
                    <a:pt x="20762" y="0"/>
                    <a:pt x="21600" y="1304"/>
                    <a:pt x="21600" y="2913"/>
                  </a:cubicBezTo>
                  <a:lnTo>
                    <a:pt x="21600" y="10195"/>
                  </a:lnTo>
                  <a:lnTo>
                    <a:pt x="21600" y="14565"/>
                  </a:lnTo>
                  <a:cubicBezTo>
                    <a:pt x="21600" y="16174"/>
                    <a:pt x="20762" y="17478"/>
                    <a:pt x="19728" y="17478"/>
                  </a:cubicBezTo>
                  <a:lnTo>
                    <a:pt x="9000" y="17478"/>
                  </a:lnTo>
                  <a:lnTo>
                    <a:pt x="20" y="21600"/>
                  </a:lnTo>
                  <a:lnTo>
                    <a:pt x="3600" y="17478"/>
                  </a:lnTo>
                  <a:lnTo>
                    <a:pt x="1872" y="17478"/>
                  </a:lnTo>
                  <a:cubicBezTo>
                    <a:pt x="838" y="17478"/>
                    <a:pt x="0" y="16174"/>
                    <a:pt x="0" y="14565"/>
                  </a:cubicBezTo>
                  <a:lnTo>
                    <a:pt x="0" y="10195"/>
                  </a:lnTo>
                  <a:close/>
                  <a:moveTo>
                    <a:pt x="0" y="2913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sv-SE"/>
            </a:p>
          </p:txBody>
        </p:sp>
        <p:sp>
          <p:nvSpPr>
            <p:cNvPr id="14411" name="Rectangle 75"/>
            <p:cNvSpPr>
              <a:spLocks/>
            </p:cNvSpPr>
            <p:nvPr/>
          </p:nvSpPr>
          <p:spPr bwMode="auto">
            <a:xfrm>
              <a:off x="35" y="117"/>
              <a:ext cx="1336" cy="49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38100" tIns="38100" rIns="38100" bIns="38100" anchor="ctr"/>
            <a:lstStyle/>
            <a:p>
              <a:pPr algn="l"/>
              <a:r>
                <a:rPr lang="en-US" sz="1600" b="1" dirty="0" err="1">
                  <a:solidFill>
                    <a:schemeClr val="tx1"/>
                  </a:solidFill>
                  <a:latin typeface="Arial Bold" charset="0"/>
                  <a:ea typeface="Arial Bold" charset="0"/>
                  <a:cs typeface="Arial Bold" charset="0"/>
                  <a:sym typeface="Arial Bold" charset="0"/>
                </a:rPr>
                <a:t>Grundutbildning</a:t>
              </a:r>
              <a:endParaRPr lang="en-US" sz="1600" b="1" dirty="0">
                <a:solidFill>
                  <a:srgbClr val="F6F4E8"/>
                </a:solidFill>
                <a:latin typeface="Arial" charset="0"/>
                <a:cs typeface="Arial" charset="0"/>
                <a:sym typeface="Arial" charset="0"/>
              </a:endParaRPr>
            </a:p>
            <a:p>
              <a:pPr algn="l">
                <a:buClr>
                  <a:srgbClr val="006F65"/>
                </a:buClr>
                <a:buSzPct val="100000"/>
                <a:buFont typeface="Arial" charset="0"/>
                <a:buChar char="•"/>
              </a:pPr>
              <a:r>
                <a:rPr lang="en-US" sz="1400" dirty="0" err="1" smtClean="0">
                  <a:latin typeface="Arial" charset="0"/>
                  <a:cs typeface="Arial" charset="0"/>
                  <a:sym typeface="Arial" charset="0"/>
                </a:rPr>
                <a:t>Exjobb</a:t>
              </a:r>
              <a:endParaRPr lang="en-US" sz="1400" dirty="0">
                <a:solidFill>
                  <a:srgbClr val="F6F4E8"/>
                </a:solidFill>
                <a:latin typeface="Arial" charset="0"/>
                <a:cs typeface="Arial" charset="0"/>
                <a:sym typeface="Arial" charset="0"/>
              </a:endParaRPr>
            </a:p>
            <a:p>
              <a:pPr lvl="0">
                <a:buClr>
                  <a:srgbClr val="006F65"/>
                </a:buClr>
                <a:buSzPct val="100000"/>
                <a:buFont typeface="Arial" charset="0"/>
                <a:buChar char="•"/>
              </a:pPr>
              <a:r>
                <a:rPr lang="en-US" sz="1400" dirty="0">
                  <a:latin typeface="Arial" charset="0"/>
                  <a:cs typeface="Arial" charset="0"/>
                  <a:sym typeface="Arial" charset="0"/>
                </a:rPr>
                <a:t> </a:t>
              </a:r>
              <a:r>
                <a:rPr lang="sv-SE" sz="1400" dirty="0"/>
                <a:t>Studentmedverkan i samverkansforskning</a:t>
              </a:r>
            </a:p>
            <a:p>
              <a:pPr algn="l">
                <a:buClr>
                  <a:srgbClr val="006F65"/>
                </a:buClr>
                <a:buSzPct val="100000"/>
                <a:buFont typeface="Arial" charset="0"/>
                <a:buChar char="•"/>
              </a:pPr>
              <a:endParaRPr lang="en-US" sz="1400" dirty="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endParaRPr>
            </a:p>
          </p:txBody>
        </p:sp>
      </p:grpSp>
      <p:grpSp>
        <p:nvGrpSpPr>
          <p:cNvPr id="14415" name="Group 79"/>
          <p:cNvGrpSpPr>
            <a:grpSpLocks/>
          </p:cNvGrpSpPr>
          <p:nvPr/>
        </p:nvGrpSpPr>
        <p:grpSpPr bwMode="auto">
          <a:xfrm>
            <a:off x="4001300" y="3861048"/>
            <a:ext cx="3451020" cy="2025898"/>
            <a:chOff x="0" y="0"/>
            <a:chExt cx="1916" cy="1187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4413" name="AutoShape 77"/>
            <p:cNvSpPr>
              <a:spLocks/>
            </p:cNvSpPr>
            <p:nvPr/>
          </p:nvSpPr>
          <p:spPr bwMode="auto">
            <a:xfrm>
              <a:off x="0" y="0"/>
              <a:ext cx="1745" cy="1187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67" y="2749"/>
                  </a:moveTo>
                  <a:cubicBezTo>
                    <a:pt x="267" y="1231"/>
                    <a:pt x="1105" y="0"/>
                    <a:pt x="2138" y="0"/>
                  </a:cubicBezTo>
                  <a:lnTo>
                    <a:pt x="3822" y="0"/>
                  </a:lnTo>
                  <a:lnTo>
                    <a:pt x="9156" y="0"/>
                  </a:lnTo>
                  <a:lnTo>
                    <a:pt x="19729" y="0"/>
                  </a:lnTo>
                  <a:cubicBezTo>
                    <a:pt x="20762" y="0"/>
                    <a:pt x="21600" y="1231"/>
                    <a:pt x="21600" y="2749"/>
                  </a:cubicBezTo>
                  <a:lnTo>
                    <a:pt x="21600" y="9622"/>
                  </a:lnTo>
                  <a:lnTo>
                    <a:pt x="21600" y="13746"/>
                  </a:lnTo>
                  <a:cubicBezTo>
                    <a:pt x="21600" y="15264"/>
                    <a:pt x="20762" y="16495"/>
                    <a:pt x="19729" y="16495"/>
                  </a:cubicBezTo>
                  <a:lnTo>
                    <a:pt x="9156" y="16495"/>
                  </a:lnTo>
                  <a:lnTo>
                    <a:pt x="0" y="21600"/>
                  </a:lnTo>
                  <a:lnTo>
                    <a:pt x="3822" y="16495"/>
                  </a:lnTo>
                  <a:lnTo>
                    <a:pt x="2138" y="16495"/>
                  </a:lnTo>
                  <a:cubicBezTo>
                    <a:pt x="1105" y="16495"/>
                    <a:pt x="267" y="15264"/>
                    <a:pt x="267" y="13746"/>
                  </a:cubicBezTo>
                  <a:lnTo>
                    <a:pt x="267" y="9622"/>
                  </a:lnTo>
                  <a:close/>
                  <a:moveTo>
                    <a:pt x="267" y="2749"/>
                  </a:moveTo>
                </a:path>
              </a:pathLst>
            </a:custGeom>
            <a:solidFill>
              <a:srgbClr val="96D3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sv-SE"/>
            </a:p>
          </p:txBody>
        </p:sp>
        <p:sp>
          <p:nvSpPr>
            <p:cNvPr id="14414" name="Rectangle 78"/>
            <p:cNvSpPr>
              <a:spLocks/>
            </p:cNvSpPr>
            <p:nvPr/>
          </p:nvSpPr>
          <p:spPr bwMode="auto">
            <a:xfrm>
              <a:off x="37" y="108"/>
              <a:ext cx="1879" cy="6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38100" tIns="38100" rIns="38100" bIns="38100" anchor="ctr"/>
            <a:lstStyle/>
            <a:p>
              <a:pPr algn="l"/>
              <a:r>
                <a:rPr lang="en-US" sz="1400" b="1" dirty="0" err="1" smtClean="0">
                  <a:solidFill>
                    <a:schemeClr val="tx1"/>
                  </a:solidFill>
                  <a:latin typeface="Arial Bold" charset="0"/>
                  <a:ea typeface="Arial Bold" charset="0"/>
                  <a:cs typeface="Arial Bold" charset="0"/>
                  <a:sym typeface="Arial Bold" charset="0"/>
                </a:rPr>
                <a:t>Samvekan</a:t>
              </a:r>
              <a:r>
                <a:rPr lang="en-US" sz="1400" b="1" dirty="0">
                  <a:latin typeface="Arial Bold" charset="0"/>
                  <a:ea typeface="Arial Bold" charset="0"/>
                  <a:cs typeface="Arial Bold" charset="0"/>
                  <a:sym typeface="Arial Bold" charset="0"/>
                </a:rPr>
                <a:t> </a:t>
              </a:r>
              <a:r>
                <a:rPr lang="en-US" sz="1400" b="1" dirty="0" err="1" smtClean="0">
                  <a:latin typeface="Arial Bold" charset="0"/>
                  <a:ea typeface="Arial Bold" charset="0"/>
                  <a:cs typeface="Arial Bold" charset="0"/>
                  <a:sym typeface="Arial Bold" charset="0"/>
                </a:rPr>
                <a:t>för</a:t>
              </a:r>
              <a:r>
                <a:rPr lang="en-US" sz="1400" b="1" dirty="0">
                  <a:latin typeface="Arial Bold" charset="0"/>
                  <a:ea typeface="Arial Bold" charset="0"/>
                  <a:cs typeface="Arial Bold" charset="0"/>
                  <a:sym typeface="Arial Bold" charset="0"/>
                </a:rPr>
                <a:t> </a:t>
              </a:r>
              <a:r>
                <a:rPr lang="en-US" sz="1400" b="1" dirty="0" err="1" smtClean="0">
                  <a:solidFill>
                    <a:schemeClr val="tx1"/>
                  </a:solidFill>
                  <a:latin typeface="Arial Bold" charset="0"/>
                  <a:ea typeface="Arial Bold" charset="0"/>
                  <a:cs typeface="Arial Bold" charset="0"/>
                  <a:sym typeface="Arial Bold" charset="0"/>
                </a:rPr>
                <a:t>kunskapsutveckling</a:t>
              </a:r>
              <a:endParaRPr lang="en-US" sz="1400" b="1" dirty="0">
                <a:solidFill>
                  <a:srgbClr val="F6F4E8"/>
                </a:solidFill>
                <a:latin typeface="Arial" charset="0"/>
                <a:cs typeface="Arial" charset="0"/>
                <a:sym typeface="Arial" charset="0"/>
              </a:endParaRPr>
            </a:p>
            <a:p>
              <a:pPr algn="l">
                <a:buClr>
                  <a:srgbClr val="006F65"/>
                </a:buClr>
                <a:buSzPct val="100000"/>
                <a:buFont typeface="Arial" charset="0"/>
                <a:buChar char="•"/>
              </a:pPr>
              <a:r>
                <a:rPr lang="en-US" sz="1400" dirty="0">
                  <a:solidFill>
                    <a:schemeClr val="tx1"/>
                  </a:solidFill>
                  <a:latin typeface="Arial" charset="0"/>
                  <a:cs typeface="Arial" charset="0"/>
                  <a:sym typeface="Arial" charset="0"/>
                </a:rPr>
                <a:t>Del </a:t>
              </a:r>
              <a:r>
                <a:rPr lang="en-US" sz="1400" dirty="0" err="1">
                  <a:solidFill>
                    <a:schemeClr val="tx1"/>
                  </a:solidFill>
                  <a:latin typeface="Arial" charset="0"/>
                  <a:cs typeface="Arial" charset="0"/>
                  <a:sym typeface="Arial" charset="0"/>
                </a:rPr>
                <a:t>i</a:t>
              </a:r>
              <a:r>
                <a:rPr lang="en-US" sz="1400" dirty="0">
                  <a:solidFill>
                    <a:schemeClr val="tx1"/>
                  </a:solidFill>
                  <a:latin typeface="Arial" charset="0"/>
                  <a:cs typeface="Arial" charset="0"/>
                  <a:sym typeface="Arial" charset="0"/>
                </a:rPr>
                <a:t> </a:t>
              </a:r>
              <a:r>
                <a:rPr lang="en-US" sz="1400" dirty="0" err="1">
                  <a:solidFill>
                    <a:schemeClr val="tx1"/>
                  </a:solidFill>
                  <a:latin typeface="Arial" charset="0"/>
                  <a:cs typeface="Arial" charset="0"/>
                  <a:sym typeface="Arial" charset="0"/>
                </a:rPr>
                <a:t>större</a:t>
              </a:r>
              <a:r>
                <a:rPr lang="en-US" sz="1400" dirty="0">
                  <a:solidFill>
                    <a:schemeClr val="tx1"/>
                  </a:solidFill>
                  <a:latin typeface="Arial" charset="0"/>
                  <a:cs typeface="Arial" charset="0"/>
                  <a:sym typeface="Arial" charset="0"/>
                </a:rPr>
                <a:t> </a:t>
              </a:r>
              <a:r>
                <a:rPr lang="en-US" sz="1400" dirty="0" err="1">
                  <a:solidFill>
                    <a:schemeClr val="tx1"/>
                  </a:solidFill>
                  <a:latin typeface="Arial" charset="0"/>
                  <a:cs typeface="Arial" charset="0"/>
                  <a:sym typeface="Arial" charset="0"/>
                </a:rPr>
                <a:t>forskningskonsortium</a:t>
              </a:r>
              <a:r>
                <a:rPr lang="en-US" sz="1400" dirty="0">
                  <a:solidFill>
                    <a:schemeClr val="tx1"/>
                  </a:solidFill>
                  <a:latin typeface="Arial" charset="0"/>
                  <a:cs typeface="Arial" charset="0"/>
                  <a:sym typeface="Arial" charset="0"/>
                </a:rPr>
                <a:t> </a:t>
              </a:r>
              <a:endParaRPr lang="en-US" sz="1400" dirty="0" smtClean="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endParaRPr>
            </a:p>
            <a:p>
              <a:pPr algn="l">
                <a:buClr>
                  <a:srgbClr val="006F65"/>
                </a:buClr>
                <a:buSzPct val="100000"/>
              </a:pPr>
              <a:r>
                <a:rPr lang="en-US" sz="1400" dirty="0">
                  <a:latin typeface="Arial" charset="0"/>
                  <a:cs typeface="Arial" charset="0"/>
                  <a:sym typeface="Arial" charset="0"/>
                </a:rPr>
                <a:t> </a:t>
              </a:r>
              <a:r>
                <a:rPr lang="en-US" sz="1400" dirty="0" err="1" smtClean="0">
                  <a:solidFill>
                    <a:schemeClr val="tx1"/>
                  </a:solidFill>
                  <a:latin typeface="Arial" charset="0"/>
                  <a:cs typeface="Arial" charset="0"/>
                  <a:sym typeface="Arial" charset="0"/>
                </a:rPr>
                <a:t>där</a:t>
              </a:r>
              <a:r>
                <a:rPr lang="en-US" sz="1400" dirty="0" smtClean="0">
                  <a:solidFill>
                    <a:schemeClr val="tx1"/>
                  </a:solidFill>
                  <a:latin typeface="Arial" charset="0"/>
                  <a:cs typeface="Arial" charset="0"/>
                  <a:sym typeface="Arial" charset="0"/>
                </a:rPr>
                <a:t> </a:t>
              </a:r>
              <a:r>
                <a:rPr lang="en-US" sz="1400" dirty="0" err="1">
                  <a:solidFill>
                    <a:schemeClr val="tx1"/>
                  </a:solidFill>
                  <a:latin typeface="Arial" charset="0"/>
                  <a:cs typeface="Arial" charset="0"/>
                  <a:sym typeface="Arial" charset="0"/>
                </a:rPr>
                <a:t>icke-akademisk</a:t>
              </a:r>
              <a:r>
                <a:rPr lang="en-US" sz="1400" dirty="0">
                  <a:solidFill>
                    <a:schemeClr val="tx1"/>
                  </a:solidFill>
                  <a:latin typeface="Arial" charset="0"/>
                  <a:cs typeface="Arial" charset="0"/>
                  <a:sym typeface="Arial" charset="0"/>
                </a:rPr>
                <a:t> </a:t>
              </a:r>
              <a:r>
                <a:rPr lang="en-US" sz="1400" dirty="0" err="1">
                  <a:solidFill>
                    <a:schemeClr val="tx1"/>
                  </a:solidFill>
                  <a:latin typeface="Arial" charset="0"/>
                  <a:cs typeface="Arial" charset="0"/>
                  <a:sym typeface="Arial" charset="0"/>
                </a:rPr>
                <a:t>aktiv</a:t>
              </a:r>
              <a:r>
                <a:rPr lang="en-US" sz="1400" dirty="0">
                  <a:solidFill>
                    <a:schemeClr val="tx1"/>
                  </a:solidFill>
                  <a:latin typeface="Arial" charset="0"/>
                  <a:cs typeface="Arial" charset="0"/>
                  <a:sym typeface="Arial" charset="0"/>
                </a:rPr>
                <a:t> part </a:t>
              </a:r>
              <a:r>
                <a:rPr lang="en-US" sz="1400" dirty="0" err="1" smtClean="0">
                  <a:solidFill>
                    <a:schemeClr val="tx1"/>
                  </a:solidFill>
                  <a:latin typeface="Arial" charset="0"/>
                  <a:cs typeface="Arial" charset="0"/>
                  <a:sym typeface="Arial" charset="0"/>
                </a:rPr>
                <a:t>ingår</a:t>
              </a:r>
              <a:endParaRPr lang="en-US" sz="1400" dirty="0" smtClean="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endParaRPr>
            </a:p>
            <a:p>
              <a:pPr algn="l">
                <a:buClr>
                  <a:srgbClr val="006F65"/>
                </a:buClr>
                <a:buSzPct val="100000"/>
              </a:pPr>
              <a:r>
                <a:rPr lang="en-US" sz="1400" dirty="0" smtClean="0">
                  <a:solidFill>
                    <a:schemeClr val="tx1"/>
                  </a:solidFill>
                  <a:latin typeface="Arial" charset="0"/>
                  <a:cs typeface="Arial" charset="0"/>
                  <a:sym typeface="Arial" charset="0"/>
                </a:rPr>
                <a:t> </a:t>
              </a:r>
              <a:endParaRPr lang="en-US" sz="1400" dirty="0">
                <a:solidFill>
                  <a:srgbClr val="F6F4E8"/>
                </a:solidFill>
                <a:latin typeface="Arial" charset="0"/>
                <a:cs typeface="Arial" charset="0"/>
                <a:sym typeface="Arial" charset="0"/>
              </a:endParaRPr>
            </a:p>
            <a:p>
              <a:pPr algn="l">
                <a:buClr>
                  <a:srgbClr val="006F65"/>
                </a:buClr>
                <a:buSzPct val="100000"/>
                <a:buFont typeface="Arial" charset="0"/>
                <a:buChar char="•"/>
              </a:pPr>
              <a:r>
                <a:rPr lang="en-US" sz="1400" b="1" dirty="0" err="1">
                  <a:solidFill>
                    <a:schemeClr val="tx1"/>
                  </a:solidFill>
                  <a:latin typeface="Arial" charset="0"/>
                  <a:cs typeface="Arial" charset="0"/>
                  <a:sym typeface="Arial" charset="0"/>
                </a:rPr>
                <a:t>Samverkan</a:t>
              </a:r>
              <a:r>
                <a:rPr lang="en-US" sz="1400" b="1" dirty="0">
                  <a:solidFill>
                    <a:schemeClr val="tx1"/>
                  </a:solidFill>
                  <a:latin typeface="Arial" charset="0"/>
                  <a:cs typeface="Arial" charset="0"/>
                  <a:sym typeface="Arial" charset="0"/>
                </a:rPr>
                <a:t> </a:t>
              </a:r>
              <a:r>
                <a:rPr lang="en-US" sz="1400" b="1" dirty="0" err="1">
                  <a:solidFill>
                    <a:schemeClr val="tx1"/>
                  </a:solidFill>
                  <a:latin typeface="Arial" charset="0"/>
                  <a:cs typeface="Arial" charset="0"/>
                  <a:sym typeface="Arial" charset="0"/>
                </a:rPr>
                <a:t>kring</a:t>
              </a:r>
              <a:r>
                <a:rPr lang="en-US" sz="1400" b="1" dirty="0">
                  <a:solidFill>
                    <a:schemeClr val="tx1"/>
                  </a:solidFill>
                  <a:latin typeface="Arial" charset="0"/>
                  <a:cs typeface="Arial" charset="0"/>
                  <a:sym typeface="Arial" charset="0"/>
                </a:rPr>
                <a:t> </a:t>
              </a:r>
              <a:r>
                <a:rPr lang="en-US" sz="1400" b="1" dirty="0" err="1">
                  <a:solidFill>
                    <a:schemeClr val="tx1"/>
                  </a:solidFill>
                  <a:latin typeface="Arial" charset="0"/>
                  <a:cs typeface="Arial" charset="0"/>
                  <a:sym typeface="Arial" charset="0"/>
                </a:rPr>
                <a:t>infrastruktur</a:t>
              </a:r>
              <a:endParaRPr lang="en-US" sz="1400" b="1" dirty="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endParaRPr>
            </a:p>
          </p:txBody>
        </p:sp>
      </p:grpSp>
      <p:grpSp>
        <p:nvGrpSpPr>
          <p:cNvPr id="14418" name="Group 82"/>
          <p:cNvGrpSpPr>
            <a:grpSpLocks/>
          </p:cNvGrpSpPr>
          <p:nvPr/>
        </p:nvGrpSpPr>
        <p:grpSpPr bwMode="auto">
          <a:xfrm>
            <a:off x="7197477" y="3429000"/>
            <a:ext cx="1550987" cy="2516212"/>
            <a:chOff x="0" y="0"/>
            <a:chExt cx="977" cy="134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4416" name="AutoShape 80"/>
            <p:cNvSpPr>
              <a:spLocks/>
            </p:cNvSpPr>
            <p:nvPr/>
          </p:nvSpPr>
          <p:spPr bwMode="auto">
            <a:xfrm>
              <a:off x="0" y="0"/>
              <a:ext cx="977" cy="1342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623"/>
                  </a:moveTo>
                  <a:cubicBezTo>
                    <a:pt x="0" y="1174"/>
                    <a:pt x="1612" y="0"/>
                    <a:pt x="3600" y="0"/>
                  </a:cubicBezTo>
                  <a:lnTo>
                    <a:pt x="9000" y="0"/>
                  </a:lnTo>
                  <a:lnTo>
                    <a:pt x="18000" y="0"/>
                  </a:lnTo>
                  <a:cubicBezTo>
                    <a:pt x="19988" y="0"/>
                    <a:pt x="21600" y="1174"/>
                    <a:pt x="21600" y="2623"/>
                  </a:cubicBezTo>
                  <a:lnTo>
                    <a:pt x="21600" y="10195"/>
                  </a:lnTo>
                  <a:lnTo>
                    <a:pt x="21600" y="14565"/>
                  </a:lnTo>
                  <a:lnTo>
                    <a:pt x="21600" y="14855"/>
                  </a:lnTo>
                  <a:cubicBezTo>
                    <a:pt x="21600" y="16303"/>
                    <a:pt x="19988" y="17478"/>
                    <a:pt x="18000" y="17478"/>
                  </a:cubicBezTo>
                  <a:lnTo>
                    <a:pt x="9000" y="17478"/>
                  </a:lnTo>
                  <a:lnTo>
                    <a:pt x="20" y="21600"/>
                  </a:lnTo>
                  <a:lnTo>
                    <a:pt x="3600" y="17478"/>
                  </a:lnTo>
                  <a:cubicBezTo>
                    <a:pt x="1612" y="17478"/>
                    <a:pt x="0" y="16303"/>
                    <a:pt x="0" y="14855"/>
                  </a:cubicBezTo>
                  <a:lnTo>
                    <a:pt x="0" y="14565"/>
                  </a:lnTo>
                  <a:lnTo>
                    <a:pt x="0" y="10195"/>
                  </a:lnTo>
                  <a:close/>
                  <a:moveTo>
                    <a:pt x="0" y="2623"/>
                  </a:moveTo>
                </a:path>
              </a:pathLst>
            </a:custGeom>
            <a:solidFill>
              <a:srgbClr val="96D3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sv-SE"/>
            </a:p>
          </p:txBody>
        </p:sp>
        <p:sp>
          <p:nvSpPr>
            <p:cNvPr id="14417" name="Rectangle 81"/>
            <p:cNvSpPr>
              <a:spLocks/>
            </p:cNvSpPr>
            <p:nvPr/>
          </p:nvSpPr>
          <p:spPr bwMode="auto">
            <a:xfrm>
              <a:off x="48" y="70"/>
              <a:ext cx="880" cy="9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38100" tIns="38100" rIns="38100" bIns="38100" anchor="ctr"/>
            <a:lstStyle/>
            <a:p>
              <a:pPr algn="l"/>
              <a:r>
                <a:rPr lang="en-US" sz="1400" b="1" dirty="0" err="1">
                  <a:solidFill>
                    <a:schemeClr val="tx1"/>
                  </a:solidFill>
                  <a:latin typeface="Arial Bold" charset="0"/>
                  <a:ea typeface="Arial Bold" charset="0"/>
                  <a:cs typeface="Arial Bold" charset="0"/>
                  <a:sym typeface="Arial Bold" charset="0"/>
                </a:rPr>
                <a:t>Strategi</a:t>
              </a:r>
              <a:endParaRPr lang="en-US" sz="1400" b="1" dirty="0">
                <a:solidFill>
                  <a:srgbClr val="F6F4E8"/>
                </a:solidFill>
                <a:latin typeface="Arial" charset="0"/>
                <a:cs typeface="Arial" charset="0"/>
                <a:sym typeface="Arial" charset="0"/>
              </a:endParaRPr>
            </a:p>
            <a:p>
              <a:pPr algn="l">
                <a:buClr>
                  <a:srgbClr val="006F65"/>
                </a:buClr>
                <a:buSzPct val="100000"/>
                <a:buFont typeface="Arial" charset="0"/>
                <a:buChar char="•"/>
              </a:pPr>
              <a:r>
                <a:rPr lang="en-US" sz="1400" dirty="0" err="1">
                  <a:solidFill>
                    <a:schemeClr val="tx1"/>
                  </a:solidFill>
                  <a:latin typeface="Arial" charset="0"/>
                  <a:cs typeface="Arial" charset="0"/>
                  <a:sym typeface="Arial" charset="0"/>
                </a:rPr>
                <a:t>Resurser</a:t>
              </a:r>
              <a:r>
                <a:rPr lang="en-US" sz="1400" dirty="0">
                  <a:solidFill>
                    <a:schemeClr val="tx1"/>
                  </a:solidFill>
                  <a:latin typeface="Arial" charset="0"/>
                  <a:cs typeface="Arial" charset="0"/>
                  <a:sym typeface="Arial" charset="0"/>
                </a:rPr>
                <a:t> </a:t>
              </a:r>
              <a:r>
                <a:rPr lang="en-US" sz="1400" dirty="0" err="1">
                  <a:solidFill>
                    <a:schemeClr val="tx1"/>
                  </a:solidFill>
                  <a:latin typeface="Arial" charset="0"/>
                  <a:cs typeface="Arial" charset="0"/>
                  <a:sym typeface="Arial" charset="0"/>
                </a:rPr>
                <a:t>som</a:t>
              </a:r>
              <a:r>
                <a:rPr lang="en-US" sz="1400" dirty="0">
                  <a:solidFill>
                    <a:schemeClr val="tx1"/>
                  </a:solidFill>
                  <a:latin typeface="Arial" charset="0"/>
                  <a:cs typeface="Arial" charset="0"/>
                  <a:sym typeface="Arial" charset="0"/>
                </a:rPr>
                <a:t> </a:t>
              </a:r>
              <a:r>
                <a:rPr lang="en-US" sz="1400" dirty="0" err="1">
                  <a:solidFill>
                    <a:schemeClr val="tx1"/>
                  </a:solidFill>
                  <a:latin typeface="Arial" charset="0"/>
                  <a:cs typeface="Arial" charset="0"/>
                  <a:sym typeface="Arial" charset="0"/>
                </a:rPr>
                <a:t>satsas</a:t>
              </a:r>
              <a:r>
                <a:rPr lang="en-US" sz="1400" dirty="0">
                  <a:solidFill>
                    <a:schemeClr val="tx1"/>
                  </a:solidFill>
                  <a:latin typeface="Arial" charset="0"/>
                  <a:cs typeface="Arial" charset="0"/>
                  <a:sym typeface="Arial" charset="0"/>
                </a:rPr>
                <a:t> </a:t>
              </a:r>
              <a:r>
                <a:rPr lang="en-US" sz="1400" dirty="0" err="1">
                  <a:solidFill>
                    <a:schemeClr val="tx1"/>
                  </a:solidFill>
                  <a:latin typeface="Arial" charset="0"/>
                  <a:cs typeface="Arial" charset="0"/>
                  <a:sym typeface="Arial" charset="0"/>
                </a:rPr>
                <a:t>på</a:t>
              </a:r>
              <a:r>
                <a:rPr lang="en-US" sz="1400" dirty="0">
                  <a:solidFill>
                    <a:schemeClr val="tx1"/>
                  </a:solidFill>
                  <a:latin typeface="Arial" charset="0"/>
                  <a:cs typeface="Arial" charset="0"/>
                  <a:sym typeface="Arial" charset="0"/>
                </a:rPr>
                <a:t> </a:t>
              </a:r>
              <a:r>
                <a:rPr lang="en-US" sz="1400" dirty="0" err="1">
                  <a:solidFill>
                    <a:schemeClr val="tx1"/>
                  </a:solidFill>
                  <a:latin typeface="Arial" charset="0"/>
                  <a:cs typeface="Arial" charset="0"/>
                  <a:sym typeface="Arial" charset="0"/>
                </a:rPr>
                <a:t>övergripande</a:t>
              </a:r>
              <a:r>
                <a:rPr lang="en-US" sz="1400" dirty="0">
                  <a:solidFill>
                    <a:schemeClr val="tx1"/>
                  </a:solidFill>
                  <a:latin typeface="Arial" charset="0"/>
                  <a:cs typeface="Arial" charset="0"/>
                  <a:sym typeface="Arial" charset="0"/>
                </a:rPr>
                <a:t> </a:t>
              </a:r>
              <a:r>
                <a:rPr lang="en-US" sz="1400" dirty="0" err="1" smtClean="0">
                  <a:solidFill>
                    <a:schemeClr val="tx1"/>
                  </a:solidFill>
                  <a:latin typeface="Arial" charset="0"/>
                  <a:cs typeface="Arial" charset="0"/>
                  <a:sym typeface="Arial" charset="0"/>
                </a:rPr>
                <a:t>nivå</a:t>
              </a:r>
              <a:endParaRPr lang="en-US" sz="1400" dirty="0" smtClean="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endParaRPr>
            </a:p>
            <a:p>
              <a:pPr algn="l">
                <a:buClr>
                  <a:srgbClr val="006F65"/>
                </a:buClr>
                <a:buSzPct val="100000"/>
              </a:pPr>
              <a:endParaRPr lang="en-US" sz="1400" dirty="0">
                <a:solidFill>
                  <a:srgbClr val="F6F4E8"/>
                </a:solidFill>
                <a:latin typeface="Arial" charset="0"/>
                <a:cs typeface="Arial" charset="0"/>
                <a:sym typeface="Arial" charset="0"/>
              </a:endParaRPr>
            </a:p>
            <a:p>
              <a:pPr algn="l"/>
              <a:r>
                <a:rPr lang="en-US" sz="1400" b="1" dirty="0" err="1">
                  <a:solidFill>
                    <a:schemeClr val="tx1"/>
                  </a:solidFill>
                  <a:latin typeface="Arial Bold" charset="0"/>
                  <a:ea typeface="Arial Bold" charset="0"/>
                  <a:cs typeface="Arial Bold" charset="0"/>
                  <a:sym typeface="Arial Bold" charset="0"/>
                </a:rPr>
                <a:t>Organisation</a:t>
              </a:r>
              <a:endParaRPr lang="en-US" sz="1400" b="1" dirty="0">
                <a:solidFill>
                  <a:srgbClr val="F6F4E8"/>
                </a:solidFill>
                <a:latin typeface="Arial" charset="0"/>
                <a:cs typeface="Arial" charset="0"/>
                <a:sym typeface="Arial" charset="0"/>
              </a:endParaRPr>
            </a:p>
            <a:p>
              <a:pPr algn="l">
                <a:buClr>
                  <a:srgbClr val="006F65"/>
                </a:buClr>
                <a:buSzPct val="100000"/>
                <a:buFont typeface="Arial" charset="0"/>
                <a:buChar char="•"/>
              </a:pPr>
              <a:r>
                <a:rPr lang="en-US" sz="1400" dirty="0" err="1">
                  <a:solidFill>
                    <a:schemeClr val="tx1"/>
                  </a:solidFill>
                  <a:latin typeface="Arial" charset="0"/>
                  <a:cs typeface="Arial" charset="0"/>
                  <a:sym typeface="Arial" charset="0"/>
                </a:rPr>
                <a:t>Incitaments-strukturer</a:t>
              </a:r>
              <a:endParaRPr lang="en-US" sz="1400" dirty="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endParaRPr>
            </a:p>
          </p:txBody>
        </p:sp>
      </p:grpSp>
      <p:grpSp>
        <p:nvGrpSpPr>
          <p:cNvPr id="14421" name="Group 85"/>
          <p:cNvGrpSpPr>
            <a:grpSpLocks/>
          </p:cNvGrpSpPr>
          <p:nvPr/>
        </p:nvGrpSpPr>
        <p:grpSpPr bwMode="auto">
          <a:xfrm>
            <a:off x="5652120" y="2060575"/>
            <a:ext cx="3347714" cy="1512888"/>
            <a:chOff x="561" y="0"/>
            <a:chExt cx="1810" cy="952"/>
          </a:xfrm>
        </p:grpSpPr>
        <p:sp>
          <p:nvSpPr>
            <p:cNvPr id="14419" name="AutoShape 83"/>
            <p:cNvSpPr>
              <a:spLocks/>
            </p:cNvSpPr>
            <p:nvPr/>
          </p:nvSpPr>
          <p:spPr bwMode="auto">
            <a:xfrm>
              <a:off x="561" y="0"/>
              <a:ext cx="1592" cy="952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913"/>
                  </a:moveTo>
                  <a:cubicBezTo>
                    <a:pt x="0" y="1304"/>
                    <a:pt x="780" y="0"/>
                    <a:pt x="1743" y="0"/>
                  </a:cubicBezTo>
                  <a:lnTo>
                    <a:pt x="3600" y="0"/>
                  </a:lnTo>
                  <a:lnTo>
                    <a:pt x="9000" y="0"/>
                  </a:lnTo>
                  <a:lnTo>
                    <a:pt x="19857" y="0"/>
                  </a:lnTo>
                  <a:cubicBezTo>
                    <a:pt x="20820" y="0"/>
                    <a:pt x="21600" y="1304"/>
                    <a:pt x="21600" y="2913"/>
                  </a:cubicBezTo>
                  <a:lnTo>
                    <a:pt x="21600" y="10195"/>
                  </a:lnTo>
                  <a:lnTo>
                    <a:pt x="21600" y="14565"/>
                  </a:lnTo>
                  <a:cubicBezTo>
                    <a:pt x="21600" y="16174"/>
                    <a:pt x="20820" y="17478"/>
                    <a:pt x="19857" y="17478"/>
                  </a:cubicBezTo>
                  <a:lnTo>
                    <a:pt x="9000" y="17478"/>
                  </a:lnTo>
                  <a:lnTo>
                    <a:pt x="20" y="21600"/>
                  </a:lnTo>
                  <a:lnTo>
                    <a:pt x="3600" y="17478"/>
                  </a:lnTo>
                  <a:lnTo>
                    <a:pt x="1743" y="17478"/>
                  </a:lnTo>
                  <a:cubicBezTo>
                    <a:pt x="780" y="17478"/>
                    <a:pt x="0" y="16174"/>
                    <a:pt x="0" y="14565"/>
                  </a:cubicBezTo>
                  <a:lnTo>
                    <a:pt x="0" y="10195"/>
                  </a:lnTo>
                  <a:close/>
                  <a:moveTo>
                    <a:pt x="0" y="2913"/>
                  </a:moveTo>
                </a:path>
              </a:pathLst>
            </a:custGeom>
            <a:solidFill>
              <a:srgbClr val="96D36D"/>
            </a:solidFill>
            <a:ln w="9525" cap="flat">
              <a:solidFill>
                <a:srgbClr val="ADCD9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sv-SE"/>
            </a:p>
          </p:txBody>
        </p:sp>
        <p:sp>
          <p:nvSpPr>
            <p:cNvPr id="14420" name="Rectangle 84"/>
            <p:cNvSpPr>
              <a:spLocks/>
            </p:cNvSpPr>
            <p:nvPr/>
          </p:nvSpPr>
          <p:spPr bwMode="auto">
            <a:xfrm>
              <a:off x="561" y="72"/>
              <a:ext cx="1810" cy="6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38100" tIns="38100" rIns="38100" bIns="38100" anchor="ctr"/>
            <a:lstStyle/>
            <a:p>
              <a:pPr algn="l"/>
              <a:r>
                <a:rPr lang="en-US" sz="1400" b="1" dirty="0" err="1">
                  <a:solidFill>
                    <a:schemeClr val="tx1"/>
                  </a:solidFill>
                  <a:latin typeface="Arial Bold" charset="0"/>
                  <a:ea typeface="Arial Bold" charset="0"/>
                  <a:cs typeface="Arial Bold" charset="0"/>
                  <a:sym typeface="Arial Bold" charset="0"/>
                </a:rPr>
                <a:t>Samverkan</a:t>
              </a:r>
              <a:r>
                <a:rPr lang="en-US" sz="1400" b="1" dirty="0">
                  <a:solidFill>
                    <a:schemeClr val="tx1"/>
                  </a:solidFill>
                  <a:latin typeface="Arial Bold" charset="0"/>
                  <a:ea typeface="Arial Bold" charset="0"/>
                  <a:cs typeface="Arial Bold" charset="0"/>
                  <a:sym typeface="Arial Bold" charset="0"/>
                </a:rPr>
                <a:t> </a:t>
              </a:r>
              <a:r>
                <a:rPr lang="en-US" sz="1400" b="1" dirty="0" err="1">
                  <a:solidFill>
                    <a:schemeClr val="tx1"/>
                  </a:solidFill>
                  <a:latin typeface="Arial Bold" charset="0"/>
                  <a:ea typeface="Arial Bold" charset="0"/>
                  <a:cs typeface="Arial Bold" charset="0"/>
                  <a:sym typeface="Arial Bold" charset="0"/>
                </a:rPr>
                <a:t>genom</a:t>
              </a:r>
              <a:r>
                <a:rPr lang="en-US" sz="1400" b="1" dirty="0">
                  <a:solidFill>
                    <a:schemeClr val="tx1"/>
                  </a:solidFill>
                  <a:latin typeface="Arial Bold" charset="0"/>
                  <a:ea typeface="Arial Bold" charset="0"/>
                  <a:cs typeface="Arial Bold" charset="0"/>
                  <a:sym typeface="Arial Bold" charset="0"/>
                </a:rPr>
                <a:t> </a:t>
              </a:r>
              <a:r>
                <a:rPr lang="en-US" sz="1400" b="1" dirty="0" err="1">
                  <a:solidFill>
                    <a:schemeClr val="tx1"/>
                  </a:solidFill>
                  <a:latin typeface="Arial Bold" charset="0"/>
                  <a:ea typeface="Arial Bold" charset="0"/>
                  <a:cs typeface="Arial Bold" charset="0"/>
                  <a:sym typeface="Arial Bold" charset="0"/>
                </a:rPr>
                <a:t>rådgivning</a:t>
              </a:r>
              <a:endParaRPr lang="en-US" sz="1400" b="1" dirty="0">
                <a:solidFill>
                  <a:srgbClr val="F6F4E8"/>
                </a:solidFill>
                <a:latin typeface="Arial" charset="0"/>
                <a:cs typeface="Arial" charset="0"/>
                <a:sym typeface="Arial" charset="0"/>
              </a:endParaRPr>
            </a:p>
            <a:p>
              <a:pPr>
                <a:buClr>
                  <a:srgbClr val="006F65"/>
                </a:buClr>
                <a:buSzPct val="100000"/>
                <a:buFont typeface="Arial" charset="0"/>
                <a:buChar char="•"/>
              </a:pPr>
              <a:r>
                <a:rPr lang="sv-SE" sz="1400" dirty="0" smtClean="0"/>
                <a:t>Underlag/granskning </a:t>
              </a:r>
              <a:r>
                <a:rPr lang="sv-SE" sz="1400" dirty="0"/>
                <a:t>av remisser/utredningar/strategier </a:t>
              </a:r>
            </a:p>
            <a:p>
              <a:pPr algn="l">
                <a:buClr>
                  <a:srgbClr val="006F65"/>
                </a:buClr>
                <a:buSzPct val="100000"/>
              </a:pPr>
              <a:endParaRPr lang="en-US" sz="1400" dirty="0">
                <a:solidFill>
                  <a:srgbClr val="F6F4E8"/>
                </a:solidFill>
                <a:latin typeface="Arial" charset="0"/>
                <a:cs typeface="Arial" charset="0"/>
                <a:sym typeface="Arial" charset="0"/>
              </a:endParaRPr>
            </a:p>
            <a:p>
              <a:pPr algn="l"/>
              <a:r>
                <a:rPr lang="en-US" sz="1400" b="1" dirty="0" err="1" smtClean="0">
                  <a:solidFill>
                    <a:schemeClr val="tx1"/>
                  </a:solidFill>
                  <a:latin typeface="Arial Bold" charset="0"/>
                  <a:ea typeface="Arial Bold" charset="0"/>
                  <a:cs typeface="Arial Bold" charset="0"/>
                  <a:sym typeface="Arial Bold" charset="0"/>
                </a:rPr>
                <a:t>Samverkan</a:t>
              </a:r>
              <a:r>
                <a:rPr lang="en-US" sz="1400" b="1" dirty="0" smtClean="0">
                  <a:solidFill>
                    <a:schemeClr val="tx1"/>
                  </a:solidFill>
                  <a:latin typeface="Arial Bold" charset="0"/>
                  <a:ea typeface="Arial Bold" charset="0"/>
                  <a:cs typeface="Arial Bold" charset="0"/>
                  <a:sym typeface="Arial Bold" charset="0"/>
                </a:rPr>
                <a:t> </a:t>
              </a:r>
              <a:r>
                <a:rPr lang="en-US" sz="1400" b="1" dirty="0" err="1">
                  <a:solidFill>
                    <a:schemeClr val="tx1"/>
                  </a:solidFill>
                  <a:latin typeface="Arial Bold" charset="0"/>
                  <a:ea typeface="Arial Bold" charset="0"/>
                  <a:cs typeface="Arial Bold" charset="0"/>
                  <a:sym typeface="Arial Bold" charset="0"/>
                </a:rPr>
                <a:t>kring</a:t>
              </a:r>
              <a:r>
                <a:rPr lang="en-US" sz="1400" b="1" dirty="0">
                  <a:solidFill>
                    <a:schemeClr val="tx1"/>
                  </a:solidFill>
                  <a:latin typeface="Arial Bold" charset="0"/>
                  <a:ea typeface="Arial Bold" charset="0"/>
                  <a:cs typeface="Arial Bold" charset="0"/>
                  <a:sym typeface="Arial Bold" charset="0"/>
                </a:rPr>
                <a:t> </a:t>
              </a:r>
              <a:r>
                <a:rPr lang="en-US" sz="1400" b="1" dirty="0" err="1" smtClean="0">
                  <a:solidFill>
                    <a:schemeClr val="tx1"/>
                  </a:solidFill>
                  <a:latin typeface="Arial Bold" charset="0"/>
                  <a:ea typeface="Arial Bold" charset="0"/>
                  <a:cs typeface="Arial Bold" charset="0"/>
                  <a:sym typeface="Arial Bold" charset="0"/>
                </a:rPr>
                <a:t>samhällsdebatt</a:t>
              </a:r>
              <a:endParaRPr lang="en-US" sz="1400" b="1" dirty="0">
                <a:solidFill>
                  <a:schemeClr val="tx1"/>
                </a:solidFill>
                <a:latin typeface="Arial Bold" charset="0"/>
                <a:ea typeface="Arial Bold" charset="0"/>
                <a:cs typeface="Arial Bold" charset="0"/>
                <a:sym typeface="Arial Bold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08212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49108" y="474102"/>
            <a:ext cx="8229154" cy="1010682"/>
          </a:xfrm>
        </p:spPr>
        <p:txBody>
          <a:bodyPr/>
          <a:lstStyle/>
          <a:p>
            <a:r>
              <a:rPr lang="sv-SE" dirty="0" smtClean="0"/>
              <a:t>Modellskiss – värdering av samverkansmönster</a:t>
            </a:r>
            <a:endParaRPr lang="sv-SE" dirty="0"/>
          </a:p>
        </p:txBody>
      </p:sp>
      <p:cxnSp>
        <p:nvCxnSpPr>
          <p:cNvPr id="5" name="Rak pil 4"/>
          <p:cNvCxnSpPr/>
          <p:nvPr/>
        </p:nvCxnSpPr>
        <p:spPr>
          <a:xfrm>
            <a:off x="467544" y="6093296"/>
            <a:ext cx="8496944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Rak 15"/>
          <p:cNvCxnSpPr/>
          <p:nvPr/>
        </p:nvCxnSpPr>
        <p:spPr>
          <a:xfrm flipV="1">
            <a:off x="4692012" y="5902424"/>
            <a:ext cx="0" cy="4320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Rektangel 16"/>
          <p:cNvSpPr/>
          <p:nvPr/>
        </p:nvSpPr>
        <p:spPr>
          <a:xfrm>
            <a:off x="467544" y="4882454"/>
            <a:ext cx="6336704" cy="79208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500" b="1" dirty="0" smtClean="0"/>
              <a:t>Indikatorer för samverkansaktiviteter</a:t>
            </a:r>
          </a:p>
          <a:p>
            <a:pPr algn="ctr"/>
            <a:r>
              <a:rPr lang="sv-SE" sz="1500" b="1" dirty="0" smtClean="0"/>
              <a:t>Samlas in kontinuerligt</a:t>
            </a:r>
            <a:endParaRPr lang="sv-SE" sz="1500" b="1" dirty="0"/>
          </a:p>
        </p:txBody>
      </p:sp>
      <p:sp>
        <p:nvSpPr>
          <p:cNvPr id="18" name="Rektangel 17"/>
          <p:cNvSpPr/>
          <p:nvPr/>
        </p:nvSpPr>
        <p:spPr>
          <a:xfrm>
            <a:off x="4932040" y="3835896"/>
            <a:ext cx="1872208" cy="7920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500" b="1" dirty="0" smtClean="0"/>
              <a:t>Samverkans-partsvärdering (enkät)</a:t>
            </a:r>
            <a:endParaRPr lang="sv-SE" sz="1500" b="1" dirty="0"/>
          </a:p>
        </p:txBody>
      </p:sp>
      <p:sp>
        <p:nvSpPr>
          <p:cNvPr id="19" name="Rektangel 18"/>
          <p:cNvSpPr/>
          <p:nvPr/>
        </p:nvSpPr>
        <p:spPr>
          <a:xfrm>
            <a:off x="4932040" y="2755776"/>
            <a:ext cx="1872208" cy="79208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500" b="1" dirty="0" smtClean="0"/>
              <a:t>Självvärdering inkl. indikatorer på ledningsnivå</a:t>
            </a:r>
            <a:endParaRPr lang="sv-SE" sz="1500" b="1" dirty="0"/>
          </a:p>
        </p:txBody>
      </p:sp>
      <p:cxnSp>
        <p:nvCxnSpPr>
          <p:cNvPr id="21" name="Rak 20"/>
          <p:cNvCxnSpPr/>
          <p:nvPr/>
        </p:nvCxnSpPr>
        <p:spPr>
          <a:xfrm flipV="1">
            <a:off x="467544" y="5877272"/>
            <a:ext cx="0" cy="79606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Rak 21"/>
          <p:cNvCxnSpPr/>
          <p:nvPr/>
        </p:nvCxnSpPr>
        <p:spPr>
          <a:xfrm flipV="1">
            <a:off x="1523661" y="5877272"/>
            <a:ext cx="0" cy="4320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Rak 22"/>
          <p:cNvCxnSpPr/>
          <p:nvPr/>
        </p:nvCxnSpPr>
        <p:spPr>
          <a:xfrm flipV="1">
            <a:off x="2579778" y="5877272"/>
            <a:ext cx="0" cy="4320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Rak 23"/>
          <p:cNvCxnSpPr/>
          <p:nvPr/>
        </p:nvCxnSpPr>
        <p:spPr>
          <a:xfrm flipV="1">
            <a:off x="3635895" y="5877272"/>
            <a:ext cx="0" cy="4320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Rak 24"/>
          <p:cNvCxnSpPr/>
          <p:nvPr/>
        </p:nvCxnSpPr>
        <p:spPr>
          <a:xfrm flipV="1">
            <a:off x="5748129" y="5877272"/>
            <a:ext cx="0" cy="4320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textruta 29"/>
          <p:cNvSpPr txBox="1"/>
          <p:nvPr/>
        </p:nvSpPr>
        <p:spPr>
          <a:xfrm>
            <a:off x="6431395" y="6444044"/>
            <a:ext cx="7328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4-6 år</a:t>
            </a:r>
            <a:endParaRPr lang="sv-SE" dirty="0"/>
          </a:p>
        </p:txBody>
      </p:sp>
      <p:sp>
        <p:nvSpPr>
          <p:cNvPr id="31" name="Höger klammerparentes 30"/>
          <p:cNvSpPr/>
          <p:nvPr/>
        </p:nvSpPr>
        <p:spPr>
          <a:xfrm>
            <a:off x="6912260" y="2755776"/>
            <a:ext cx="252028" cy="2918766"/>
          </a:xfrm>
          <a:prstGeom prst="rightBrace">
            <a:avLst>
              <a:gd name="adj1" fmla="val 33884"/>
              <a:gd name="adj2" fmla="val 5000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2" name="Rektangel 31"/>
          <p:cNvSpPr/>
          <p:nvPr/>
        </p:nvSpPr>
        <p:spPr>
          <a:xfrm>
            <a:off x="7308304" y="3819115"/>
            <a:ext cx="1550942" cy="79208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500" b="1" dirty="0" smtClean="0"/>
              <a:t>Expertpanel</a:t>
            </a:r>
            <a:endParaRPr lang="sv-SE" sz="1500" b="1" dirty="0"/>
          </a:p>
        </p:txBody>
      </p:sp>
      <p:cxnSp>
        <p:nvCxnSpPr>
          <p:cNvPr id="10" name="Rak pil 9"/>
          <p:cNvCxnSpPr/>
          <p:nvPr/>
        </p:nvCxnSpPr>
        <p:spPr>
          <a:xfrm>
            <a:off x="467544" y="6678885"/>
            <a:ext cx="5904656" cy="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8276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Tentativ tidplan</a:t>
            </a:r>
            <a:r>
              <a:rPr lang="en-US" dirty="0" smtClean="0"/>
              <a:t> 2014 - 2016</a:t>
            </a:r>
            <a:endParaRPr lang="en-US" dirty="0"/>
          </a:p>
        </p:txBody>
      </p:sp>
      <p:cxnSp>
        <p:nvCxnSpPr>
          <p:cNvPr id="12" name="Rak pil 11"/>
          <p:cNvCxnSpPr/>
          <p:nvPr/>
        </p:nvCxnSpPr>
        <p:spPr>
          <a:xfrm>
            <a:off x="580663" y="6156012"/>
            <a:ext cx="8239809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ak 13"/>
          <p:cNvCxnSpPr/>
          <p:nvPr/>
        </p:nvCxnSpPr>
        <p:spPr>
          <a:xfrm>
            <a:off x="3275856" y="6005081"/>
            <a:ext cx="0" cy="28803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Rak 24"/>
          <p:cNvCxnSpPr/>
          <p:nvPr/>
        </p:nvCxnSpPr>
        <p:spPr>
          <a:xfrm>
            <a:off x="6153981" y="6003546"/>
            <a:ext cx="0" cy="28803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ruta 26"/>
          <p:cNvSpPr txBox="1"/>
          <p:nvPr/>
        </p:nvSpPr>
        <p:spPr>
          <a:xfrm>
            <a:off x="259133" y="6293202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noProof="0" dirty="0" smtClean="0">
                <a:solidFill>
                  <a:schemeClr val="tx1"/>
                </a:solidFill>
              </a:rPr>
              <a:t>2014</a:t>
            </a:r>
          </a:p>
        </p:txBody>
      </p:sp>
      <p:sp>
        <p:nvSpPr>
          <p:cNvPr id="28" name="textruta 27"/>
          <p:cNvSpPr txBox="1"/>
          <p:nvPr/>
        </p:nvSpPr>
        <p:spPr>
          <a:xfrm>
            <a:off x="2938269" y="6293113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noProof="0" dirty="0" smtClean="0">
                <a:solidFill>
                  <a:schemeClr val="tx1"/>
                </a:solidFill>
              </a:rPr>
              <a:t>2015</a:t>
            </a:r>
          </a:p>
        </p:txBody>
      </p:sp>
      <p:sp>
        <p:nvSpPr>
          <p:cNvPr id="29" name="textruta 28"/>
          <p:cNvSpPr txBox="1"/>
          <p:nvPr/>
        </p:nvSpPr>
        <p:spPr>
          <a:xfrm>
            <a:off x="5822668" y="6318652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noProof="0" dirty="0" smtClean="0">
                <a:solidFill>
                  <a:schemeClr val="tx1"/>
                </a:solidFill>
              </a:rPr>
              <a:t>2016</a:t>
            </a:r>
          </a:p>
        </p:txBody>
      </p:sp>
      <p:sp>
        <p:nvSpPr>
          <p:cNvPr id="3" name="Rektangel 2"/>
          <p:cNvSpPr/>
          <p:nvPr/>
        </p:nvSpPr>
        <p:spPr>
          <a:xfrm>
            <a:off x="128313" y="1412776"/>
            <a:ext cx="55238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dirty="0"/>
              <a:t>Utveckla och beskriva en första prototyp </a:t>
            </a:r>
          </a:p>
        </p:txBody>
      </p:sp>
      <p:sp>
        <p:nvSpPr>
          <p:cNvPr id="6" name="Rektangel 5"/>
          <p:cNvSpPr/>
          <p:nvPr/>
        </p:nvSpPr>
        <p:spPr>
          <a:xfrm>
            <a:off x="4427984" y="2483604"/>
            <a:ext cx="29418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dirty="0" smtClean="0"/>
              <a:t>Genomföra </a:t>
            </a:r>
            <a:r>
              <a:rPr lang="sv-SE" dirty="0"/>
              <a:t>en </a:t>
            </a:r>
            <a:r>
              <a:rPr lang="sv-SE" dirty="0" smtClean="0"/>
              <a:t>utvärdering </a:t>
            </a:r>
            <a:endParaRPr lang="sv-SE" dirty="0"/>
          </a:p>
        </p:txBody>
      </p:sp>
      <p:cxnSp>
        <p:nvCxnSpPr>
          <p:cNvPr id="30" name="Rak 29"/>
          <p:cNvCxnSpPr/>
          <p:nvPr/>
        </p:nvCxnSpPr>
        <p:spPr>
          <a:xfrm>
            <a:off x="585802" y="6005170"/>
            <a:ext cx="0" cy="28803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ktangel 22"/>
          <p:cNvSpPr/>
          <p:nvPr/>
        </p:nvSpPr>
        <p:spPr>
          <a:xfrm>
            <a:off x="2934072" y="3707740"/>
            <a:ext cx="70385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dirty="0" smtClean="0"/>
              <a:t>Analys av utfall/konsekvens och revision av modell</a:t>
            </a:r>
            <a:endParaRPr lang="sv-SE" dirty="0"/>
          </a:p>
        </p:txBody>
      </p:sp>
      <p:sp>
        <p:nvSpPr>
          <p:cNvPr id="24" name="Rektangel 23"/>
          <p:cNvSpPr/>
          <p:nvPr/>
        </p:nvSpPr>
        <p:spPr>
          <a:xfrm>
            <a:off x="5640888" y="4931876"/>
            <a:ext cx="34676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1790700" algn="l"/>
              </a:tabLst>
            </a:pPr>
            <a:r>
              <a:rPr lang="sv-SE" dirty="0"/>
              <a:t>Slutlig redovisning av </a:t>
            </a:r>
            <a:r>
              <a:rPr lang="sv-SE" dirty="0" smtClean="0"/>
              <a:t>uppdraget</a:t>
            </a:r>
            <a:endParaRPr lang="sv-SE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75" b="89969" l="0" r="89958">
                        <a14:foregroundMark x1="4494" y1="35893" x2="22331" y2="50627"/>
                        <a14:foregroundMark x1="44101" y1="57524" x2="24017" y2="39342"/>
                        <a14:backgroundMark x1="50702" y1="40125" x2="54705" y2="58464"/>
                        <a14:backgroundMark x1="48034" y1="39655" x2="47402" y2="53762"/>
                        <a14:backgroundMark x1="46067" y1="48433" x2="46067" y2="48433"/>
                        <a14:backgroundMark x1="45435" y1="53135" x2="45435" y2="53135"/>
                        <a14:backgroundMark x1="43680" y1="55016" x2="45927" y2="49373"/>
                        <a14:backgroundMark x1="43539" y1="55799" x2="44382" y2="559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7237" r="52624" b="36604"/>
          <a:stretch/>
        </p:blipFill>
        <p:spPr bwMode="auto">
          <a:xfrm>
            <a:off x="230189" y="1381418"/>
            <a:ext cx="4113212" cy="1543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8370" b="61233" l="63415" r="99729">
                        <a14:foregroundMark x1="71364" y1="41153" x2="63415" y2="57654"/>
                        <a14:foregroundMark x1="87715" y1="41750" x2="96838" y2="576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0739" t="35558" b="35547"/>
          <a:stretch/>
        </p:blipFill>
        <p:spPr bwMode="auto">
          <a:xfrm>
            <a:off x="6098926" y="4931876"/>
            <a:ext cx="2649538" cy="1385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8767" b="60835" l="58299" r="99585">
                        <a14:foregroundMark x1="86515" y1="39761" x2="96162" y2="608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7780" t="36239" b="36324"/>
          <a:stretch/>
        </p:blipFill>
        <p:spPr bwMode="auto">
          <a:xfrm>
            <a:off x="5029200" y="3892406"/>
            <a:ext cx="2481263" cy="11207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742" b="89861" l="33091" r="100000">
                        <a14:foregroundMark x1="35559" y1="39165" x2="46662" y2="70577"/>
                        <a14:foregroundMark x1="49202" y1="35388" x2="55951" y2="67594"/>
                        <a14:foregroundMark x1="69158" y1="38370" x2="73149" y2="67594"/>
                        <a14:foregroundMark x1="90929" y1="38171" x2="92453" y2="62425"/>
                        <a14:foregroundMark x1="60232" y1="42147" x2="62119" y2="60636"/>
                        <a14:foregroundMark x1="89985" y1="40755" x2="89478" y2="61630"/>
                        <a14:foregroundMark x1="47750" y1="38569" x2="48984" y2="60239"/>
                        <a14:foregroundMark x1="43759" y1="39165" x2="44993" y2="53678"/>
                        <a14:foregroundMark x1="34761" y1="39165" x2="36647" y2="602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129" t="35590" b="34891"/>
          <a:stretch/>
        </p:blipFill>
        <p:spPr bwMode="auto">
          <a:xfrm>
            <a:off x="3154679" y="2564904"/>
            <a:ext cx="5617845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156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49108" y="116632"/>
            <a:ext cx="8229154" cy="1010682"/>
          </a:xfrm>
        </p:spPr>
        <p:txBody>
          <a:bodyPr>
            <a:normAutofit fontScale="90000"/>
          </a:bodyPr>
          <a:lstStyle/>
          <a:p>
            <a:r>
              <a:rPr lang="sv-SE" dirty="0" smtClean="0"/>
              <a:t>Arbete 2014 - Utveckla och beskriva en första prototyp av modellen </a:t>
            </a:r>
            <a:endParaRPr lang="sv-SE" dirty="0"/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75" b="89969" l="0" r="89958">
                        <a14:foregroundMark x1="4494" y1="35893" x2="22331" y2="50627"/>
                        <a14:foregroundMark x1="44101" y1="57524" x2="24017" y2="39342"/>
                        <a14:backgroundMark x1="50702" y1="40125" x2="54705" y2="58464"/>
                        <a14:backgroundMark x1="48034" y1="39655" x2="47402" y2="53762"/>
                        <a14:backgroundMark x1="46067" y1="48433" x2="46067" y2="48433"/>
                        <a14:backgroundMark x1="45435" y1="53135" x2="45435" y2="53135"/>
                        <a14:backgroundMark x1="43680" y1="55016" x2="45927" y2="49373"/>
                        <a14:backgroundMark x1="43539" y1="55799" x2="44382" y2="559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7237" r="52624" b="36604"/>
          <a:stretch/>
        </p:blipFill>
        <p:spPr bwMode="auto">
          <a:xfrm>
            <a:off x="539552" y="1052736"/>
            <a:ext cx="4112927" cy="10174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ruta 6"/>
          <p:cNvSpPr txBox="1"/>
          <p:nvPr/>
        </p:nvSpPr>
        <p:spPr>
          <a:xfrm>
            <a:off x="395536" y="1988840"/>
            <a:ext cx="9001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b="1" dirty="0" smtClean="0"/>
              <a:t>Våren </a:t>
            </a:r>
            <a:r>
              <a:rPr lang="sv-SE" sz="2400" b="1" dirty="0"/>
              <a:t>2014 </a:t>
            </a:r>
            <a:endParaRPr lang="sv-SE" sz="2400" b="1" dirty="0" smtClean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sv-SE" sz="2400" dirty="0" smtClean="0"/>
              <a:t>	U&amp;H - utveckla samverkansmönster, indikatorerer samt</a:t>
            </a:r>
            <a:r>
              <a:rPr lang="sv-SE" sz="2400" dirty="0"/>
              <a:t> </a:t>
            </a:r>
            <a:r>
              <a:rPr lang="sv-SE" sz="2400" dirty="0" smtClean="0"/>
              <a:t>	självvärdering 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sv-SE" sz="2400" dirty="0" smtClean="0"/>
              <a:t>	Externa samverkansparter – utveckla 	samverkansmönster &amp; samverkansvärdering  </a:t>
            </a:r>
            <a:endParaRPr lang="sv-SE" sz="2400" b="1" dirty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 smtClean="0">
                <a:latin typeface="Arial" charset="0"/>
                <a:cs typeface="Arial" charset="0"/>
                <a:sym typeface="Arial" charset="0"/>
              </a:rPr>
              <a:t>	</a:t>
            </a:r>
            <a:r>
              <a:rPr lang="en-US" sz="2400" dirty="0" err="1" smtClean="0">
                <a:latin typeface="Arial" charset="0"/>
                <a:cs typeface="Arial" charset="0"/>
                <a:sym typeface="Arial" charset="0"/>
              </a:rPr>
              <a:t>Utskick</a:t>
            </a:r>
            <a:r>
              <a:rPr lang="en-US" sz="2400" dirty="0" smtClean="0">
                <a:latin typeface="Arial" charset="0"/>
                <a:cs typeface="Arial" charset="0"/>
                <a:sym typeface="Arial" charset="0"/>
              </a:rPr>
              <a:t> </a:t>
            </a:r>
            <a:r>
              <a:rPr lang="en-US" sz="2400" dirty="0">
                <a:latin typeface="Arial" charset="0"/>
                <a:cs typeface="Arial" charset="0"/>
                <a:sym typeface="Arial" charset="0"/>
              </a:rPr>
              <a:t>1a version </a:t>
            </a:r>
            <a:r>
              <a:rPr lang="en-US" sz="2400" dirty="0" err="1">
                <a:latin typeface="Arial" charset="0"/>
                <a:cs typeface="Arial" charset="0"/>
                <a:sym typeface="Arial" charset="0"/>
              </a:rPr>
              <a:t>av</a:t>
            </a:r>
            <a:r>
              <a:rPr lang="en-US" sz="2400" dirty="0">
                <a:latin typeface="Arial" charset="0"/>
                <a:cs typeface="Arial" charset="0"/>
                <a:sym typeface="Arial" charset="0"/>
              </a:rPr>
              <a:t> </a:t>
            </a:r>
            <a:r>
              <a:rPr lang="en-US" sz="2400" dirty="0" err="1">
                <a:latin typeface="Arial" charset="0"/>
                <a:cs typeface="Arial" charset="0"/>
                <a:sym typeface="Arial" charset="0"/>
              </a:rPr>
              <a:t>modell</a:t>
            </a:r>
            <a:r>
              <a:rPr lang="en-US" sz="2400" dirty="0">
                <a:latin typeface="Arial" charset="0"/>
                <a:cs typeface="Arial" charset="0"/>
                <a:sym typeface="Arial" charset="0"/>
              </a:rPr>
              <a:t> </a:t>
            </a:r>
            <a:r>
              <a:rPr lang="en-US" sz="2400" dirty="0" err="1">
                <a:latin typeface="Arial" charset="0"/>
                <a:cs typeface="Arial" charset="0"/>
                <a:sym typeface="Arial" charset="0"/>
              </a:rPr>
              <a:t>på</a:t>
            </a:r>
            <a:r>
              <a:rPr lang="en-US" sz="2400" dirty="0">
                <a:latin typeface="Arial" charset="0"/>
                <a:cs typeface="Arial" charset="0"/>
                <a:sym typeface="Arial" charset="0"/>
              </a:rPr>
              <a:t> </a:t>
            </a:r>
            <a:r>
              <a:rPr lang="en-US" sz="2400" dirty="0" smtClean="0">
                <a:latin typeface="Arial" charset="0"/>
                <a:cs typeface="Arial" charset="0"/>
                <a:sym typeface="Arial" charset="0"/>
              </a:rPr>
              <a:t>remiss</a:t>
            </a:r>
            <a:endParaRPr lang="sv-SE" sz="2400" dirty="0" smtClean="0"/>
          </a:p>
          <a:p>
            <a:endParaRPr lang="sv-SE" sz="2400" dirty="0" smtClean="0"/>
          </a:p>
          <a:p>
            <a:r>
              <a:rPr lang="sv-SE" sz="2400" b="1" dirty="0" smtClean="0"/>
              <a:t>Hösten 2014</a:t>
            </a:r>
            <a:endParaRPr lang="sv-SE" sz="2400" b="1" dirty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sv-SE" sz="2400" dirty="0"/>
              <a:t>	</a:t>
            </a:r>
            <a:r>
              <a:rPr lang="sv-SE" sz="2400" dirty="0" smtClean="0"/>
              <a:t>Ta in </a:t>
            </a:r>
            <a:r>
              <a:rPr lang="sv-SE" sz="2400" dirty="0"/>
              <a:t>”remissvar</a:t>
            </a:r>
            <a:r>
              <a:rPr lang="sv-SE" sz="2400" dirty="0" smtClean="0"/>
              <a:t>” </a:t>
            </a:r>
            <a:endParaRPr lang="sv-SE" sz="2400" dirty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sv-SE" sz="2400" dirty="0" smtClean="0"/>
              <a:t> 	U&amp;H</a:t>
            </a:r>
            <a:r>
              <a:rPr lang="sv-SE" sz="2400" dirty="0"/>
              <a:t> </a:t>
            </a:r>
            <a:r>
              <a:rPr lang="sv-SE" sz="2400" dirty="0" smtClean="0"/>
              <a:t>samt externa samverkansparter ger synpunkter </a:t>
            </a:r>
            <a:r>
              <a:rPr lang="sv-SE" sz="2400" dirty="0"/>
              <a:t>på </a:t>
            </a:r>
            <a:r>
              <a:rPr lang="sv-SE" sz="2400" dirty="0" smtClean="0"/>
              <a:t>	utvecklad modell</a:t>
            </a:r>
            <a:endParaRPr lang="sv-SE" sz="2400" dirty="0"/>
          </a:p>
        </p:txBody>
      </p:sp>
    </p:spTree>
    <p:extLst>
      <p:ext uri="{BB962C8B-B14F-4D97-AF65-F5344CB8AC3E}">
        <p14:creationId xmlns:p14="http://schemas.microsoft.com/office/powerpoint/2010/main" val="1460026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1"/>
          <p:cNvSpPr>
            <a:spLocks noGrp="1"/>
          </p:cNvSpPr>
          <p:nvPr>
            <p:ph type="title"/>
          </p:nvPr>
        </p:nvSpPr>
        <p:spPr>
          <a:xfrm>
            <a:off x="323528" y="836712"/>
            <a:ext cx="9289032" cy="864096"/>
          </a:xfrm>
        </p:spPr>
        <p:txBody>
          <a:bodyPr anchor="t">
            <a:normAutofit fontScale="90000"/>
          </a:bodyPr>
          <a:lstStyle/>
          <a:p>
            <a:r>
              <a:rPr lang="sv-SE" sz="3600" dirty="0" err="1" smtClean="0"/>
              <a:t>UoH</a:t>
            </a:r>
            <a:r>
              <a:rPr lang="sv-SE" sz="3600" dirty="0" smtClean="0"/>
              <a:t> strategisk samverkan - utlysning</a:t>
            </a:r>
            <a:endParaRPr lang="sv-SE" sz="3600" b="1" dirty="0"/>
          </a:p>
        </p:txBody>
      </p:sp>
      <p:sp>
        <p:nvSpPr>
          <p:cNvPr id="5" name="Platshållare för innehåll 2"/>
          <p:cNvSpPr>
            <a:spLocks noGrp="1"/>
          </p:cNvSpPr>
          <p:nvPr>
            <p:ph idx="1"/>
          </p:nvPr>
        </p:nvSpPr>
        <p:spPr>
          <a:xfrm>
            <a:off x="683568" y="1772816"/>
            <a:ext cx="7992888" cy="4248472"/>
          </a:xfrm>
        </p:spPr>
        <p:txBody>
          <a:bodyPr>
            <a:normAutofit/>
          </a:bodyPr>
          <a:lstStyle/>
          <a:p>
            <a:r>
              <a:rPr lang="sv-SE" b="1" dirty="0" smtClean="0"/>
              <a:t>Steg-1; Förstudie</a:t>
            </a:r>
          </a:p>
          <a:p>
            <a:pPr lvl="1"/>
            <a:r>
              <a:rPr lang="sv-SE" dirty="0" smtClean="0"/>
              <a:t>Kollegial </a:t>
            </a:r>
            <a:r>
              <a:rPr lang="sv-SE" dirty="0" err="1" smtClean="0"/>
              <a:t>peer-review</a:t>
            </a:r>
            <a:r>
              <a:rPr lang="sv-SE" dirty="0" smtClean="0"/>
              <a:t> (juni 2013)</a:t>
            </a:r>
          </a:p>
          <a:p>
            <a:pPr marL="0" indent="0">
              <a:buNone/>
            </a:pPr>
            <a:endParaRPr lang="sv-SE" sz="1300" b="1" dirty="0" smtClean="0"/>
          </a:p>
          <a:p>
            <a:r>
              <a:rPr lang="sv-SE" b="1" dirty="0" smtClean="0"/>
              <a:t>Steg-2; Fullständig ansökan</a:t>
            </a:r>
          </a:p>
          <a:p>
            <a:pPr lvl="1"/>
            <a:r>
              <a:rPr lang="sv-SE" dirty="0" smtClean="0"/>
              <a:t>18 beviljade projekt med 82,5 Mkr (december 2013)</a:t>
            </a:r>
          </a:p>
          <a:p>
            <a:pPr lvl="1"/>
            <a:r>
              <a:rPr lang="sv-SE" dirty="0" smtClean="0"/>
              <a:t>Hearing inför etapp-2, 14-27 maj 2014</a:t>
            </a:r>
          </a:p>
          <a:p>
            <a:pPr lvl="1"/>
            <a:r>
              <a:rPr lang="sv-SE" dirty="0" smtClean="0"/>
              <a:t>Tilläggsbeslut etapp-2, augusti 2014</a:t>
            </a:r>
          </a:p>
          <a:p>
            <a:pPr marL="0" indent="0">
              <a:buNone/>
            </a:pPr>
            <a:endParaRPr lang="sv-SE" sz="1300" dirty="0"/>
          </a:p>
          <a:p>
            <a:r>
              <a:rPr lang="sv-SE" b="1" dirty="0" smtClean="0"/>
              <a:t>Ny utlysning Q3 2014</a:t>
            </a:r>
            <a:endParaRPr lang="sv-SE" b="1" dirty="0"/>
          </a:p>
        </p:txBody>
      </p:sp>
    </p:spTree>
    <p:extLst>
      <p:ext uri="{BB962C8B-B14F-4D97-AF65-F5344CB8AC3E}">
        <p14:creationId xmlns:p14="http://schemas.microsoft.com/office/powerpoint/2010/main" val="2107828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154" cy="822042"/>
          </a:xfrm>
        </p:spPr>
        <p:txBody>
          <a:bodyPr/>
          <a:lstStyle/>
          <a:p>
            <a:r>
              <a:rPr lang="sv-SE" dirty="0" smtClean="0"/>
              <a:t>Sammanfattning - ansökningar 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67544" y="1268760"/>
            <a:ext cx="8280920" cy="5040560"/>
          </a:xfrm>
        </p:spPr>
        <p:txBody>
          <a:bodyPr>
            <a:normAutofit fontScale="92500"/>
          </a:bodyPr>
          <a:lstStyle/>
          <a:p>
            <a:pPr lvl="0">
              <a:spcBef>
                <a:spcPts val="1200"/>
              </a:spcBef>
            </a:pPr>
            <a:r>
              <a:rPr lang="sv-SE" dirty="0" smtClean="0"/>
              <a:t>8 </a:t>
            </a:r>
            <a:r>
              <a:rPr lang="sv-SE" dirty="0"/>
              <a:t>av </a:t>
            </a:r>
            <a:r>
              <a:rPr lang="sv-SE" dirty="0" smtClean="0"/>
              <a:t>18 </a:t>
            </a:r>
            <a:r>
              <a:rPr lang="sv-SE" dirty="0"/>
              <a:t>involverade 2 eller flera lärosäten och några hade internationella referenssammarbeten</a:t>
            </a:r>
            <a:r>
              <a:rPr lang="sv-SE" dirty="0" smtClean="0"/>
              <a:t>.</a:t>
            </a:r>
          </a:p>
          <a:p>
            <a:pPr lvl="0">
              <a:spcBef>
                <a:spcPts val="1200"/>
              </a:spcBef>
            </a:pPr>
            <a:r>
              <a:rPr lang="sv-SE" dirty="0" smtClean="0"/>
              <a:t>Flera </a:t>
            </a:r>
            <a:r>
              <a:rPr lang="sv-SE" dirty="0"/>
              <a:t>koordineras från lärosätenas </a:t>
            </a:r>
            <a:r>
              <a:rPr lang="sv-SE" dirty="0" smtClean="0"/>
              <a:t>innovationskontor</a:t>
            </a:r>
            <a:endParaRPr lang="sv-SE" dirty="0"/>
          </a:p>
          <a:p>
            <a:pPr lvl="0">
              <a:spcBef>
                <a:spcPts val="1200"/>
              </a:spcBef>
            </a:pPr>
            <a:r>
              <a:rPr lang="sv-SE" dirty="0" smtClean="0"/>
              <a:t>Flera ansökningar behandlade:</a:t>
            </a:r>
          </a:p>
          <a:p>
            <a:pPr lvl="1"/>
            <a:r>
              <a:rPr lang="sv-SE" dirty="0" smtClean="0"/>
              <a:t>att </a:t>
            </a:r>
            <a:r>
              <a:rPr lang="sv-SE" dirty="0"/>
              <a:t>involvera studenterna som en resurs för </a:t>
            </a:r>
            <a:r>
              <a:rPr lang="sv-SE" dirty="0" smtClean="0"/>
              <a:t>samverkan.</a:t>
            </a:r>
            <a:endParaRPr lang="sv-SE" dirty="0"/>
          </a:p>
          <a:p>
            <a:pPr lvl="1"/>
            <a:r>
              <a:rPr lang="sv-SE" dirty="0" smtClean="0"/>
              <a:t>att </a:t>
            </a:r>
            <a:r>
              <a:rPr lang="sv-SE" dirty="0"/>
              <a:t>definiera olika typer av samverkansmodeller genom att jämföra pågående initiativ, även internationella jämförelser </a:t>
            </a:r>
            <a:r>
              <a:rPr lang="sv-SE" dirty="0" smtClean="0"/>
              <a:t>presenterades</a:t>
            </a:r>
          </a:p>
          <a:p>
            <a:pPr lvl="1"/>
            <a:r>
              <a:rPr lang="sv-SE" dirty="0"/>
              <a:t>att skala upp befintliga aktiviteter med målet att utveckla bättre samverkanverktyg </a:t>
            </a:r>
            <a:endParaRPr lang="sv-SE" dirty="0" smtClean="0"/>
          </a:p>
          <a:p>
            <a:pPr lvl="1"/>
            <a:r>
              <a:rPr lang="sv-SE" dirty="0"/>
              <a:t>a</a:t>
            </a:r>
            <a:r>
              <a:rPr lang="sv-SE" dirty="0" smtClean="0"/>
              <a:t>tt genomföra </a:t>
            </a:r>
            <a:r>
              <a:rPr lang="sv-SE" dirty="0"/>
              <a:t>kartläggningar och analyser med syftet att karaktärisera lärosätets olika typer av </a:t>
            </a:r>
            <a:r>
              <a:rPr lang="sv-SE" dirty="0" smtClean="0"/>
              <a:t>samverkan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26273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Exempel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v-SE" sz="2000" b="1" dirty="0"/>
              <a:t>Malmö Högskola </a:t>
            </a:r>
            <a:r>
              <a:rPr lang="sv-SE" sz="2000" dirty="0"/>
              <a:t>i samarbete med Linköping och Umeå Universitet</a:t>
            </a:r>
          </a:p>
          <a:p>
            <a:pPr marL="514350" lvl="1" indent="-285750">
              <a:buFont typeface="Arial" panose="020B0604020202020204" pitchFamily="34" charset="0"/>
              <a:buChar char="•"/>
            </a:pPr>
            <a:r>
              <a:rPr lang="sv-SE" dirty="0"/>
              <a:t>Utveckling av samverkan i utbildningsprogram och på meritportföljer </a:t>
            </a:r>
            <a:endParaRPr lang="sv-SE" dirty="0" smtClean="0"/>
          </a:p>
          <a:p>
            <a:pPr marL="514350" lvl="1" indent="-285750">
              <a:buFont typeface="Arial" panose="020B0604020202020204" pitchFamily="34" charset="0"/>
              <a:buChar char="•"/>
            </a:pPr>
            <a:r>
              <a:rPr lang="sv-SE" dirty="0"/>
              <a:t>I</a:t>
            </a:r>
            <a:r>
              <a:rPr lang="sv-SE" dirty="0" smtClean="0"/>
              <a:t>ncitament </a:t>
            </a:r>
            <a:r>
              <a:rPr lang="sv-SE" dirty="0"/>
              <a:t>för lärare/forskare för att förbättra kunskapsutväxlings- och samverkansaktiviteter i utbildningsprogram.</a:t>
            </a:r>
          </a:p>
          <a:p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v-SE" b="1" dirty="0"/>
              <a:t>Linnéuniversitet </a:t>
            </a:r>
            <a:r>
              <a:rPr lang="sv-SE" dirty="0"/>
              <a:t>i samverkan med Mittuniversitetet, Universitetet i Karlstad samt Universitet i Örebro</a:t>
            </a:r>
          </a:p>
          <a:p>
            <a:pPr lvl="1"/>
            <a:r>
              <a:rPr lang="sv-SE" dirty="0"/>
              <a:t>Utveckla modeller för hur studenter i större utsträckning kan bli en brygga till omgivande aktörer.</a:t>
            </a:r>
          </a:p>
          <a:p>
            <a:endParaRPr lang="sv-SE" dirty="0"/>
          </a:p>
        </p:txBody>
      </p:sp>
      <p:sp>
        <p:nvSpPr>
          <p:cNvPr id="5" name="Platshållare för innehåll 4"/>
          <p:cNvSpPr>
            <a:spLocks noGrp="1"/>
          </p:cNvSpPr>
          <p:nvPr>
            <p:ph sz="half" idx="14"/>
          </p:nvPr>
        </p:nvSpPr>
        <p:spPr>
          <a:xfrm>
            <a:off x="4427984" y="3501008"/>
            <a:ext cx="4206240" cy="2168895"/>
          </a:xfrm>
        </p:spPr>
        <p:txBody>
          <a:bodyPr/>
          <a:lstStyle/>
          <a:p>
            <a:pPr marL="0" indent="0">
              <a:buNone/>
            </a:pPr>
            <a:r>
              <a:rPr lang="sv-SE" sz="2000" b="1" dirty="0"/>
              <a:t>Luleå Tekniska Universitet</a:t>
            </a:r>
          </a:p>
          <a:p>
            <a:r>
              <a:rPr lang="sv-SE" sz="1800" dirty="0"/>
              <a:t>Förbättra samverkanskulturen konkret genom att utveckla en campusmiljö och en virtuell miljö som ska vara gränsöverskridande och involvera såväl olika områden som </a:t>
            </a:r>
            <a:r>
              <a:rPr lang="sv-SE" sz="1800" dirty="0" smtClean="0"/>
              <a:t>aktörer</a:t>
            </a:r>
            <a:endParaRPr lang="sv-SE" sz="1800" dirty="0"/>
          </a:p>
        </p:txBody>
      </p:sp>
      <p:pic>
        <p:nvPicPr>
          <p:cNvPr id="6" name="Bildobjekt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229200"/>
            <a:ext cx="1206416" cy="1440159"/>
          </a:xfrm>
          <a:prstGeom prst="rect">
            <a:avLst/>
          </a:prstGeom>
        </p:spPr>
      </p:pic>
      <p:pic>
        <p:nvPicPr>
          <p:cNvPr id="7" name="Bildobjekt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746" y="404664"/>
            <a:ext cx="2679662" cy="569590"/>
          </a:xfrm>
          <a:prstGeom prst="rect">
            <a:avLst/>
          </a:prstGeom>
        </p:spPr>
      </p:pic>
      <p:pic>
        <p:nvPicPr>
          <p:cNvPr id="8" name="Bildobjekt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5460006"/>
            <a:ext cx="1944216" cy="978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227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2800" dirty="0" smtClean="0"/>
              <a:t>Vi som arbetar med detta</a:t>
            </a:r>
            <a:endParaRPr lang="sv-SE" sz="280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601216" y="1398165"/>
            <a:ext cx="6995120" cy="4983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b="1" dirty="0" smtClean="0"/>
              <a:t>Modellprojekt – att mäta samverkan, prestation och kvalitetet</a:t>
            </a:r>
          </a:p>
          <a:p>
            <a:pPr marL="0" indent="0">
              <a:buNone/>
            </a:pPr>
            <a:r>
              <a:rPr lang="sv-SE" dirty="0" smtClean="0"/>
              <a:t>Maria Landgren huvudansvar</a:t>
            </a:r>
          </a:p>
          <a:p>
            <a:pPr marL="0" indent="0">
              <a:buNone/>
            </a:pPr>
            <a:endParaRPr lang="sv-SE" sz="2400" b="1" dirty="0" smtClean="0"/>
          </a:p>
          <a:p>
            <a:pPr marL="0" indent="0">
              <a:buNone/>
            </a:pPr>
            <a:r>
              <a:rPr lang="sv-SE" b="1" dirty="0" smtClean="0"/>
              <a:t>Program U&amp;H strategisk samverkan</a:t>
            </a:r>
          </a:p>
          <a:p>
            <a:pPr marL="0" indent="0">
              <a:buNone/>
            </a:pPr>
            <a:r>
              <a:rPr lang="sv-SE" dirty="0" smtClean="0"/>
              <a:t>Mårten Jansson huvudansvar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 smtClean="0"/>
              <a:t>Ursula Hass, Rolf Nilsson, Mårten Berg, Christian Hansen,</a:t>
            </a:r>
            <a:r>
              <a:rPr lang="sv-SE" b="1" dirty="0" smtClean="0"/>
              <a:t> </a:t>
            </a:r>
            <a:r>
              <a:rPr lang="sv-SE" dirty="0" smtClean="0"/>
              <a:t>Peter Eriksson, Jakob Hellman, Göran Marklund, Sylvia Schwaag Serger, Eugenia Perez Vico</a:t>
            </a:r>
          </a:p>
        </p:txBody>
      </p:sp>
    </p:spTree>
    <p:extLst>
      <p:ext uri="{BB962C8B-B14F-4D97-AF65-F5344CB8AC3E}">
        <p14:creationId xmlns:p14="http://schemas.microsoft.com/office/powerpoint/2010/main" val="2639440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text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Tack!</a:t>
            </a:r>
            <a:endParaRPr lang="sv-SE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42468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VINNOVA_PPTColors_2013">
      <a:dk1>
        <a:srgbClr val="006F65"/>
      </a:dk1>
      <a:lt1>
        <a:srgbClr val="F6F4E8"/>
      </a:lt1>
      <a:dk2>
        <a:srgbClr val="404040"/>
      </a:dk2>
      <a:lt2>
        <a:srgbClr val="FFFFFF"/>
      </a:lt2>
      <a:accent1>
        <a:srgbClr val="57962D"/>
      </a:accent1>
      <a:accent2>
        <a:srgbClr val="78AD5A"/>
      </a:accent2>
      <a:accent3>
        <a:srgbClr val="636363"/>
      </a:accent3>
      <a:accent4>
        <a:srgbClr val="D65229"/>
      </a:accent4>
      <a:accent5>
        <a:srgbClr val="29849B"/>
      </a:accent5>
      <a:accent6>
        <a:srgbClr val="81BD27"/>
      </a:accent6>
      <a:hlink>
        <a:srgbClr val="57962D"/>
      </a:hlink>
      <a:folHlink>
        <a:srgbClr val="57962D"/>
      </a:folHlink>
    </a:clrScheme>
    <a:fontScheme name="Vinnova_Fonts_2013_v02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9525"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noProof="0" dirty="0" err="1" smtClean="0">
            <a:solidFill>
              <a:schemeClr val="tx1"/>
            </a:solidFill>
          </a:defRPr>
        </a:defPPr>
      </a:lstStyle>
    </a:txDef>
  </a:objectDefaults>
  <a:extraClrSchemeLst/>
  <a:custClrLst>
    <a:custClr name="Mullvad">
      <a:srgbClr val="867871"/>
    </a:custClr>
    <a:custClr name="Grönblå">
      <a:srgbClr val="006F65"/>
    </a:custClr>
    <a:custClr name="Vinnova grön">
      <a:srgbClr val="81BD27"/>
    </a:custClr>
    <a:custClr name="Ljus sand">
      <a:srgbClr val="F6F4E8"/>
    </a:custClr>
    <a:custClr name="Himmel">
      <a:srgbClr val="CDE4F0"/>
    </a:custClr>
    <a:custClr name="Sand">
      <a:srgbClr val="F0E8D4"/>
    </a:custClr>
    <a:custClr name="Purpur">
      <a:srgbClr val="69054A"/>
    </a:custClr>
    <a:custClr name="Ljus Purpur">
      <a:srgbClr val="93647B"/>
    </a:custClr>
    <a:custClr name="Marinblå">
      <a:srgbClr val="1A367A"/>
    </a:custClr>
    <a:custClr name="Ljus marinblå">
      <a:srgbClr val="7178AB"/>
    </a:custClr>
    <a:custClr name="Gul">
      <a:srgbClr val="F5C62B"/>
    </a:custClr>
    <a:custClr name="Ljus gul">
      <a:srgbClr val="F5E08B"/>
    </a:custClr>
    <a:custClr name="Ljus orange">
      <a:srgbClr val="E89C74"/>
    </a:custClr>
    <a:custClr name="Ljus mullvad">
      <a:srgbClr val="B1A99F"/>
    </a:custClr>
    <a:custClr name="Ljus grönblå">
      <a:srgbClr val="73A69F"/>
    </a:custClr>
    <a:custClr name="Ljus grön">
      <a:srgbClr val="9EC07C"/>
    </a:custClr>
    <a:custClr name="Ljus himmel">
      <a:srgbClr val="E1F0F4"/>
    </a:custClr>
    <a:custClr name="Ljus Vinnovagrön">
      <a:srgbClr val="B5D37F"/>
    </a:custClr>
    <a:custClr name="Svart">
      <a:srgbClr val="000000"/>
    </a:custClr>
  </a:custClrLst>
</a:theme>
</file>

<file path=ppt/theme/theme2.xml><?xml version="1.0" encoding="utf-8"?>
<a:theme xmlns:a="http://schemas.openxmlformats.org/drawingml/2006/main" name="VINNOVA 2 Grönblå">
  <a:themeElements>
    <a:clrScheme name="Vinnova_2013">
      <a:dk1>
        <a:srgbClr val="006F65"/>
      </a:dk1>
      <a:lt1>
        <a:srgbClr val="F6F4E8"/>
      </a:lt1>
      <a:dk2>
        <a:srgbClr val="404040"/>
      </a:dk2>
      <a:lt2>
        <a:srgbClr val="FFFFFF"/>
      </a:lt2>
      <a:accent1>
        <a:srgbClr val="57962D"/>
      </a:accent1>
      <a:accent2>
        <a:srgbClr val="87ADB5"/>
      </a:accent2>
      <a:accent3>
        <a:srgbClr val="636363"/>
      </a:accent3>
      <a:accent4>
        <a:srgbClr val="D65229"/>
      </a:accent4>
      <a:accent5>
        <a:srgbClr val="29849B"/>
      </a:accent5>
      <a:accent6>
        <a:srgbClr val="81BD27"/>
      </a:accent6>
      <a:hlink>
        <a:srgbClr val="57962D"/>
      </a:hlink>
      <a:folHlink>
        <a:srgbClr val="57962D"/>
      </a:folHlink>
    </a:clrScheme>
    <a:fontScheme name="Vinnova_Fonts_2013_v02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/>
        </a:solidFill>
        <a:ln w="9525"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noProof="0" dirty="0" err="1" smtClean="0">
            <a:solidFill>
              <a:schemeClr val="tx1"/>
            </a:solidFill>
          </a:defRPr>
        </a:defPPr>
      </a:lstStyle>
    </a:txDef>
  </a:objectDefaults>
  <a:extraClrSchemeLst/>
  <a:custClrLst>
    <a:custClr name="Mullvad">
      <a:srgbClr val="867871"/>
    </a:custClr>
    <a:custClr name="Grönblå">
      <a:srgbClr val="006F65"/>
    </a:custClr>
    <a:custClr name="Vinnova grön">
      <a:srgbClr val="81BD27"/>
    </a:custClr>
    <a:custClr name="Ljus sand">
      <a:srgbClr val="F6F4E8"/>
    </a:custClr>
    <a:custClr name="Himmel">
      <a:srgbClr val="CDE4F0"/>
    </a:custClr>
    <a:custClr name="Sand">
      <a:srgbClr val="F0E8D4"/>
    </a:custClr>
    <a:custClr name="Purpur">
      <a:srgbClr val="69054A"/>
    </a:custClr>
    <a:custClr name="Ljus Purpur">
      <a:srgbClr val="93647B"/>
    </a:custClr>
    <a:custClr name="Marinblå">
      <a:srgbClr val="1A367A"/>
    </a:custClr>
    <a:custClr name="Ljus marinblå">
      <a:srgbClr val="7178AB"/>
    </a:custClr>
    <a:custClr name="Gul">
      <a:srgbClr val="F5C62B"/>
    </a:custClr>
    <a:custClr name="Ljus gul">
      <a:srgbClr val="F5E08B"/>
    </a:custClr>
    <a:custClr name="Ljus orange">
      <a:srgbClr val="E89C74"/>
    </a:custClr>
    <a:custClr name="Ljus mullvad">
      <a:srgbClr val="B1A99F"/>
    </a:custClr>
    <a:custClr name="Ljus grönblå">
      <a:srgbClr val="73A69F"/>
    </a:custClr>
    <a:custClr name="Ljus grön">
      <a:srgbClr val="9EC07C"/>
    </a:custClr>
    <a:custClr name="Ljus himmel">
      <a:srgbClr val="E1F0F4"/>
    </a:custClr>
    <a:custClr name="Ljus Vinnovagrön">
      <a:srgbClr val="B5D37F"/>
    </a:custClr>
    <a:custClr name="Svart">
      <a:srgbClr val="000000"/>
    </a:custClr>
  </a:custClrLst>
</a:theme>
</file>

<file path=ppt/theme/theme3.xml><?xml version="1.0" encoding="utf-8"?>
<a:theme xmlns:a="http://schemas.openxmlformats.org/drawingml/2006/main" name="VINNOVA 3 Grå">
  <a:themeElements>
    <a:clrScheme name="Vinnova_2013">
      <a:dk1>
        <a:srgbClr val="006F65"/>
      </a:dk1>
      <a:lt1>
        <a:srgbClr val="F6F4E8"/>
      </a:lt1>
      <a:dk2>
        <a:srgbClr val="404040"/>
      </a:dk2>
      <a:lt2>
        <a:srgbClr val="FFFFFF"/>
      </a:lt2>
      <a:accent1>
        <a:srgbClr val="57962D"/>
      </a:accent1>
      <a:accent2>
        <a:srgbClr val="87ADB5"/>
      </a:accent2>
      <a:accent3>
        <a:srgbClr val="636363"/>
      </a:accent3>
      <a:accent4>
        <a:srgbClr val="D65229"/>
      </a:accent4>
      <a:accent5>
        <a:srgbClr val="29849B"/>
      </a:accent5>
      <a:accent6>
        <a:srgbClr val="81BD27"/>
      </a:accent6>
      <a:hlink>
        <a:srgbClr val="57962D"/>
      </a:hlink>
      <a:folHlink>
        <a:srgbClr val="57962D"/>
      </a:folHlink>
    </a:clrScheme>
    <a:fontScheme name="Vinnova_Fonts_2013_v02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/>
        </a:solidFill>
        <a:ln w="9525"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noProof="0" dirty="0" err="1" smtClean="0">
            <a:solidFill>
              <a:schemeClr val="tx1"/>
            </a:solidFill>
          </a:defRPr>
        </a:defPPr>
      </a:lstStyle>
    </a:txDef>
  </a:objectDefaults>
  <a:extraClrSchemeLst/>
  <a:custClrLst>
    <a:custClr name="Mullvad">
      <a:srgbClr val="867871"/>
    </a:custClr>
    <a:custClr name="Grönblå">
      <a:srgbClr val="006F65"/>
    </a:custClr>
    <a:custClr name="Vinnova grön">
      <a:srgbClr val="81BD27"/>
    </a:custClr>
    <a:custClr name="Ljus sand">
      <a:srgbClr val="F6F4E8"/>
    </a:custClr>
    <a:custClr name="Himmel">
      <a:srgbClr val="CDE4F0"/>
    </a:custClr>
    <a:custClr name="Sand">
      <a:srgbClr val="F0E8D4"/>
    </a:custClr>
    <a:custClr name="Purpur">
      <a:srgbClr val="69054A"/>
    </a:custClr>
    <a:custClr name="Ljus Purpur">
      <a:srgbClr val="93647B"/>
    </a:custClr>
    <a:custClr name="Marinblå">
      <a:srgbClr val="1A367A"/>
    </a:custClr>
    <a:custClr name="Ljus marinblå">
      <a:srgbClr val="7178AB"/>
    </a:custClr>
    <a:custClr name="Gul">
      <a:srgbClr val="F5C62B"/>
    </a:custClr>
    <a:custClr name="Ljus gul">
      <a:srgbClr val="F5E08B"/>
    </a:custClr>
    <a:custClr name="Ljus orange">
      <a:srgbClr val="E89C74"/>
    </a:custClr>
    <a:custClr name="Ljus mullvad">
      <a:srgbClr val="B1A99F"/>
    </a:custClr>
    <a:custClr name="Ljus grönblå">
      <a:srgbClr val="73A69F"/>
    </a:custClr>
    <a:custClr name="Ljus grön">
      <a:srgbClr val="9EC07C"/>
    </a:custClr>
    <a:custClr name="Ljus himmel">
      <a:srgbClr val="E1F0F4"/>
    </a:custClr>
    <a:custClr name="Ljus Vinnovagrön">
      <a:srgbClr val="B5D37F"/>
    </a:custClr>
    <a:custClr name="Svart">
      <a:srgbClr val="000000"/>
    </a:custClr>
  </a:custClrLst>
</a:theme>
</file>

<file path=ppt/theme/theme4.xml><?xml version="1.0" encoding="utf-8"?>
<a:theme xmlns:a="http://schemas.openxmlformats.org/drawingml/2006/main" name="VINNOVA 4 Grön">
  <a:themeElements>
    <a:clrScheme name="Vinnova_2013">
      <a:dk1>
        <a:srgbClr val="006F65"/>
      </a:dk1>
      <a:lt1>
        <a:srgbClr val="F6F4E8"/>
      </a:lt1>
      <a:dk2>
        <a:srgbClr val="404040"/>
      </a:dk2>
      <a:lt2>
        <a:srgbClr val="FFFFFF"/>
      </a:lt2>
      <a:accent1>
        <a:srgbClr val="57962D"/>
      </a:accent1>
      <a:accent2>
        <a:srgbClr val="87ADB5"/>
      </a:accent2>
      <a:accent3>
        <a:srgbClr val="636363"/>
      </a:accent3>
      <a:accent4>
        <a:srgbClr val="D65229"/>
      </a:accent4>
      <a:accent5>
        <a:srgbClr val="29849B"/>
      </a:accent5>
      <a:accent6>
        <a:srgbClr val="81BD27"/>
      </a:accent6>
      <a:hlink>
        <a:srgbClr val="57962D"/>
      </a:hlink>
      <a:folHlink>
        <a:srgbClr val="57962D"/>
      </a:folHlink>
    </a:clrScheme>
    <a:fontScheme name="Vinnova_Fonts_2013_v02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/>
        </a:solidFill>
        <a:ln w="9525"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noProof="0" dirty="0" err="1" smtClean="0">
            <a:solidFill>
              <a:schemeClr val="tx1"/>
            </a:solidFill>
          </a:defRPr>
        </a:defPPr>
      </a:lstStyle>
    </a:txDef>
  </a:objectDefaults>
  <a:extraClrSchemeLst/>
  <a:custClrLst>
    <a:custClr name="Mullvad">
      <a:srgbClr val="867871"/>
    </a:custClr>
    <a:custClr name="Grönblå">
      <a:srgbClr val="006F65"/>
    </a:custClr>
    <a:custClr name="Vinnova grön">
      <a:srgbClr val="81BD27"/>
    </a:custClr>
    <a:custClr name="Ljus sand">
      <a:srgbClr val="F6F4E8"/>
    </a:custClr>
    <a:custClr name="Himmel">
      <a:srgbClr val="CDE4F0"/>
    </a:custClr>
    <a:custClr name="Sand">
      <a:srgbClr val="F0E8D4"/>
    </a:custClr>
    <a:custClr name="Purpur">
      <a:srgbClr val="69054A"/>
    </a:custClr>
    <a:custClr name="Ljus Purpur">
      <a:srgbClr val="93647B"/>
    </a:custClr>
    <a:custClr name="Marinblå">
      <a:srgbClr val="1A367A"/>
    </a:custClr>
    <a:custClr name="Ljus marinblå">
      <a:srgbClr val="7178AB"/>
    </a:custClr>
    <a:custClr name="Gul">
      <a:srgbClr val="F5C62B"/>
    </a:custClr>
    <a:custClr name="Ljus gul">
      <a:srgbClr val="F5E08B"/>
    </a:custClr>
    <a:custClr name="Ljus orange">
      <a:srgbClr val="E89C74"/>
    </a:custClr>
    <a:custClr name="Ljus mullvad">
      <a:srgbClr val="B1A99F"/>
    </a:custClr>
    <a:custClr name="Ljus grönblå">
      <a:srgbClr val="73A69F"/>
    </a:custClr>
    <a:custClr name="Ljus grön">
      <a:srgbClr val="9EC07C"/>
    </a:custClr>
    <a:custClr name="Ljus himmel">
      <a:srgbClr val="E1F0F4"/>
    </a:custClr>
    <a:custClr name="Ljus Vinnovagrön">
      <a:srgbClr val="B5D37F"/>
    </a:custClr>
    <a:custClr name="Svart">
      <a:srgbClr val="000000"/>
    </a:custClr>
  </a:custClrLst>
</a:theme>
</file>

<file path=ppt/theme/theme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4422</TotalTime>
  <Words>668</Words>
  <Application>Microsoft Office PowerPoint</Application>
  <PresentationFormat>Bildspel på skärmen (4:3)</PresentationFormat>
  <Paragraphs>142</Paragraphs>
  <Slides>15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4</vt:i4>
      </vt:variant>
      <vt:variant>
        <vt:lpstr>Bildrubriker</vt:lpstr>
      </vt:variant>
      <vt:variant>
        <vt:i4>15</vt:i4>
      </vt:variant>
    </vt:vector>
  </HeadingPairs>
  <TitlesOfParts>
    <vt:vector size="19" baseType="lpstr">
      <vt:lpstr>Blank</vt:lpstr>
      <vt:lpstr>VINNOVA 2 Grönblå</vt:lpstr>
      <vt:lpstr>VINNOVA 3 Grå</vt:lpstr>
      <vt:lpstr>VINNOVA 4 Grön</vt:lpstr>
      <vt:lpstr>PowerPoint-presentation</vt:lpstr>
      <vt:lpstr>Tydliga uppdrag - FoI-propositionen</vt:lpstr>
      <vt:lpstr>Utveckling av samverkan</vt:lpstr>
      <vt:lpstr>Underlag till VINNOVAs modellförslag</vt:lpstr>
      <vt:lpstr>PowerPoint-presentation</vt:lpstr>
      <vt:lpstr>Identifiering av samverkansmönster</vt:lpstr>
      <vt:lpstr>Samverkansmönster - exempel</vt:lpstr>
      <vt:lpstr>Modellskiss – värdering av samverkansmönster</vt:lpstr>
      <vt:lpstr>Tentativ tidplan 2014 - 2016</vt:lpstr>
      <vt:lpstr>Arbete 2014 - Utveckla och beskriva en första prototyp av modellen </vt:lpstr>
      <vt:lpstr>UoH strategisk samverkan - utlysning</vt:lpstr>
      <vt:lpstr>Sammanfattning - ansökningar </vt:lpstr>
      <vt:lpstr>Exempel</vt:lpstr>
      <vt:lpstr>Vi som arbetar med detta</vt:lpstr>
      <vt:lpstr>Tack!</vt:lpstr>
    </vt:vector>
  </TitlesOfParts>
  <Company>Vinnova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Förslag på modell för att värdera lärosätenas samverkan med omgivande samhälle</dc:title>
  <dc:creator>Rolf Nilsson</dc:creator>
  <cp:lastModifiedBy>Laila Abdallah (Sveriges Ingenjörer)</cp:lastModifiedBy>
  <cp:revision>217</cp:revision>
  <dcterms:created xsi:type="dcterms:W3CDTF">2013-12-02T07:04:53Z</dcterms:created>
  <dcterms:modified xsi:type="dcterms:W3CDTF">2014-03-05T10:40:36Z</dcterms:modified>
</cp:coreProperties>
</file>